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60" r:id="rId1"/>
    <p:sldMasterId id="2147483663" r:id="rId2"/>
  </p:sldMasterIdLst>
  <p:notesMasterIdLst>
    <p:notesMasterId r:id="rId23"/>
  </p:notesMasterIdLst>
  <p:handoutMasterIdLst>
    <p:handoutMasterId r:id="rId24"/>
  </p:handoutMasterIdLst>
  <p:sldIdLst>
    <p:sldId id="267" r:id="rId3"/>
    <p:sldId id="825" r:id="rId4"/>
    <p:sldId id="275" r:id="rId5"/>
    <p:sldId id="822" r:id="rId6"/>
    <p:sldId id="824" r:id="rId7"/>
    <p:sldId id="823" r:id="rId8"/>
    <p:sldId id="293" r:id="rId9"/>
    <p:sldId id="294" r:id="rId10"/>
    <p:sldId id="259" r:id="rId11"/>
    <p:sldId id="299" r:id="rId12"/>
    <p:sldId id="810" r:id="rId13"/>
    <p:sldId id="835" r:id="rId14"/>
    <p:sldId id="836" r:id="rId15"/>
    <p:sldId id="837" r:id="rId16"/>
    <p:sldId id="838" r:id="rId17"/>
    <p:sldId id="839" r:id="rId18"/>
    <p:sldId id="840" r:id="rId19"/>
    <p:sldId id="827" r:id="rId20"/>
    <p:sldId id="813" r:id="rId21"/>
    <p:sldId id="830" r:id="rId22"/>
  </p:sldIdLst>
  <p:sldSz cx="9144000" cy="6858000" type="screen4x3"/>
  <p:notesSz cx="7099300" cy="10234613"/>
  <p:embeddedFontLst>
    <p:embeddedFont>
      <p:font typeface="NDSFrutiger 45 Light" panose="02000403040000020004" pitchFamily="2" charset="0"/>
      <p:regular r:id="rId25"/>
      <p:bold r:id="rId26"/>
      <p:italic r:id="rId27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L" initials="V" lastIdx="1" clrIdx="0">
    <p:extLst>
      <p:ext uri="{19B8F6BF-5375-455C-9EA6-DF929625EA0E}">
        <p15:presenceInfo xmlns:p15="http://schemas.microsoft.com/office/powerpoint/2012/main" userId="VL" providerId="None"/>
      </p:ext>
    </p:extLst>
  </p:cmAuthor>
  <p:cmAuthor id="2" name="lübben" initials="l" lastIdx="1" clrIdx="1">
    <p:extLst>
      <p:ext uri="{19B8F6BF-5375-455C-9EA6-DF929625EA0E}">
        <p15:presenceInfo xmlns:p15="http://schemas.microsoft.com/office/powerpoint/2012/main" userId="lübb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1708"/>
    <a:srgbClr val="B84950"/>
    <a:srgbClr val="303234"/>
    <a:srgbClr val="C31924"/>
    <a:srgbClr val="5B5F57"/>
    <a:srgbClr val="4B4E48"/>
    <a:srgbClr val="ACAEAA"/>
    <a:srgbClr val="F0B0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7" autoAdjust="0"/>
    <p:restoredTop sz="86353" autoAdjust="0"/>
  </p:normalViewPr>
  <p:slideViewPr>
    <p:cSldViewPr>
      <p:cViewPr varScale="1">
        <p:scale>
          <a:sx n="97" d="100"/>
          <a:sy n="97" d="100"/>
        </p:scale>
        <p:origin x="8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5277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522"/>
    </p:cViewPr>
  </p:sorterViewPr>
  <p:notesViewPr>
    <p:cSldViewPr>
      <p:cViewPr varScale="1">
        <p:scale>
          <a:sx n="69" d="100"/>
          <a:sy n="69" d="100"/>
        </p:scale>
        <p:origin x="3019" y="8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0.xml"/><Relationship Id="rId2" Type="http://schemas.openxmlformats.org/officeDocument/2006/relationships/slide" Target="slides/slide8.xml"/><Relationship Id="rId1" Type="http://schemas.openxmlformats.org/officeDocument/2006/relationships/slide" Target="slides/slide7.xml"/><Relationship Id="rId4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BEFB73-C3C9-4F56-8E35-3C3C2D7C0D5A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de-DE"/>
        </a:p>
      </dgm:t>
    </dgm:pt>
    <dgm:pt modelId="{D37AE509-BAF0-4FCC-A006-B37253C82B12}">
      <dgm:prSet phldrT="[Text]" custT="1"/>
      <dgm:spPr/>
      <dgm:t>
        <a:bodyPr/>
        <a:lstStyle/>
        <a:p>
          <a:r>
            <a:rPr lang="de-DE" sz="1800" b="1" dirty="0" err="1" smtClean="0"/>
            <a:t>Heating</a:t>
          </a:r>
          <a:endParaRPr lang="de-DE" sz="1800" b="1" dirty="0"/>
        </a:p>
      </dgm:t>
    </dgm:pt>
    <dgm:pt modelId="{7A0DECA3-7E9E-47BC-89AD-88D3F8E38DE0}" type="parTrans" cxnId="{D9963B3C-6244-4A5F-9399-08BF28A9E0F5}">
      <dgm:prSet/>
      <dgm:spPr/>
      <dgm:t>
        <a:bodyPr/>
        <a:lstStyle/>
        <a:p>
          <a:endParaRPr lang="de-DE" sz="1800"/>
        </a:p>
      </dgm:t>
    </dgm:pt>
    <dgm:pt modelId="{F36C8052-9B8A-4C47-878D-989F07C08D56}" type="sibTrans" cxnId="{D9963B3C-6244-4A5F-9399-08BF28A9E0F5}">
      <dgm:prSet/>
      <dgm:spPr/>
      <dgm:t>
        <a:bodyPr/>
        <a:lstStyle/>
        <a:p>
          <a:endParaRPr lang="de-DE" sz="1800"/>
        </a:p>
      </dgm:t>
    </dgm:pt>
    <dgm:pt modelId="{8AF96478-BD79-46C1-9E34-18D5D053B769}">
      <dgm:prSet phldrT="[Text]" custT="1"/>
      <dgm:spPr/>
      <dgm:t>
        <a:bodyPr/>
        <a:lstStyle/>
        <a:p>
          <a:r>
            <a:rPr lang="de-DE" sz="1800" b="0" dirty="0" err="1" smtClean="0"/>
            <a:t>heat</a:t>
          </a:r>
          <a:r>
            <a:rPr lang="de-DE" sz="1800" b="0" dirty="0" smtClean="0"/>
            <a:t> </a:t>
          </a:r>
          <a:r>
            <a:rPr lang="de-DE" sz="1800" b="0" dirty="0" err="1" smtClean="0"/>
            <a:t>supply</a:t>
          </a:r>
          <a:r>
            <a:rPr lang="de-DE" sz="1800" b="0" dirty="0" smtClean="0"/>
            <a:t> in </a:t>
          </a:r>
          <a:r>
            <a:rPr lang="de-DE" sz="1800" b="0" dirty="0" err="1" smtClean="0"/>
            <a:t>the</a:t>
          </a:r>
          <a:r>
            <a:rPr lang="de-DE" sz="1800" b="0" dirty="0" smtClean="0"/>
            <a:t> </a:t>
          </a:r>
          <a:r>
            <a:rPr lang="de-DE" sz="1800" b="0" dirty="0" err="1" smtClean="0"/>
            <a:t>house</a:t>
          </a:r>
          <a:endParaRPr lang="de-DE" sz="1800" b="0" dirty="0"/>
        </a:p>
      </dgm:t>
    </dgm:pt>
    <dgm:pt modelId="{F9C17121-B9F2-4684-8FD9-3FD53D7B9A6A}" type="parTrans" cxnId="{51D001BF-DB4B-4343-9981-475A8DD4D68B}">
      <dgm:prSet/>
      <dgm:spPr/>
      <dgm:t>
        <a:bodyPr/>
        <a:lstStyle/>
        <a:p>
          <a:endParaRPr lang="de-DE" sz="1800"/>
        </a:p>
      </dgm:t>
    </dgm:pt>
    <dgm:pt modelId="{C43E2D0D-C170-44DC-9617-0750C66D1A43}" type="sibTrans" cxnId="{51D001BF-DB4B-4343-9981-475A8DD4D68B}">
      <dgm:prSet/>
      <dgm:spPr/>
      <dgm:t>
        <a:bodyPr/>
        <a:lstStyle/>
        <a:p>
          <a:endParaRPr lang="de-DE" sz="1800"/>
        </a:p>
      </dgm:t>
    </dgm:pt>
    <dgm:pt modelId="{3A67C70B-1575-467F-A3E6-77446A02AC6D}">
      <dgm:prSet phldrT="[Text]" custT="1"/>
      <dgm:spPr/>
      <dgm:t>
        <a:bodyPr/>
        <a:lstStyle/>
        <a:p>
          <a:r>
            <a:rPr lang="de-DE" sz="1800" b="0" dirty="0" err="1" smtClean="0"/>
            <a:t>heating</a:t>
          </a:r>
          <a:r>
            <a:rPr lang="de-DE" sz="1800" b="0" dirty="0" smtClean="0"/>
            <a:t> </a:t>
          </a:r>
          <a:r>
            <a:rPr lang="de-DE" sz="1800" b="0" dirty="0" err="1" smtClean="0"/>
            <a:t>the</a:t>
          </a:r>
          <a:r>
            <a:rPr lang="de-DE" sz="1800" b="0" dirty="0" smtClean="0"/>
            <a:t> </a:t>
          </a:r>
          <a:r>
            <a:rPr lang="de-DE" sz="1800" b="0" dirty="0" err="1" smtClean="0"/>
            <a:t>pool</a:t>
          </a:r>
          <a:endParaRPr lang="de-DE" sz="1800" b="0" dirty="0"/>
        </a:p>
      </dgm:t>
    </dgm:pt>
    <dgm:pt modelId="{DB011C88-8FC9-407A-AB5E-60F0E7959057}" type="parTrans" cxnId="{1F425173-DF5A-41CD-A010-A4515863380B}">
      <dgm:prSet/>
      <dgm:spPr/>
      <dgm:t>
        <a:bodyPr/>
        <a:lstStyle/>
        <a:p>
          <a:endParaRPr lang="de-DE" sz="1800"/>
        </a:p>
      </dgm:t>
    </dgm:pt>
    <dgm:pt modelId="{EF9805C4-E54D-4DFD-BA85-C0F79177B48A}" type="sibTrans" cxnId="{1F425173-DF5A-41CD-A010-A4515863380B}">
      <dgm:prSet/>
      <dgm:spPr/>
      <dgm:t>
        <a:bodyPr/>
        <a:lstStyle/>
        <a:p>
          <a:endParaRPr lang="de-DE" sz="1800"/>
        </a:p>
      </dgm:t>
    </dgm:pt>
    <dgm:pt modelId="{1F84EB92-2605-432C-B121-C99E005E48CA}">
      <dgm:prSet phldrT="[Text]" custT="1"/>
      <dgm:spPr/>
      <dgm:t>
        <a:bodyPr/>
        <a:lstStyle/>
        <a:p>
          <a:r>
            <a:rPr lang="de-DE" sz="1800" b="1" dirty="0" smtClean="0"/>
            <a:t>Security System</a:t>
          </a:r>
          <a:endParaRPr lang="de-DE" sz="1800" b="1" dirty="0"/>
        </a:p>
      </dgm:t>
    </dgm:pt>
    <dgm:pt modelId="{9BFB4A2F-CACA-40A8-B3D1-1BDC58180D04}" type="parTrans" cxnId="{23DFDCAA-ABA7-4F89-AB16-E865EB40B938}">
      <dgm:prSet/>
      <dgm:spPr/>
      <dgm:t>
        <a:bodyPr/>
        <a:lstStyle/>
        <a:p>
          <a:endParaRPr lang="de-DE" sz="1800"/>
        </a:p>
      </dgm:t>
    </dgm:pt>
    <dgm:pt modelId="{2281C816-A9AA-4A46-8C3D-543AF3A3F5F8}" type="sibTrans" cxnId="{23DFDCAA-ABA7-4F89-AB16-E865EB40B938}">
      <dgm:prSet/>
      <dgm:spPr/>
      <dgm:t>
        <a:bodyPr/>
        <a:lstStyle/>
        <a:p>
          <a:endParaRPr lang="de-DE" sz="1800"/>
        </a:p>
      </dgm:t>
    </dgm:pt>
    <dgm:pt modelId="{97E9A26D-55D5-46A5-8940-E985B3B1040B}">
      <dgm:prSet phldrT="[Text]" custT="1"/>
      <dgm:spPr/>
      <dgm:t>
        <a:bodyPr/>
        <a:lstStyle/>
        <a:p>
          <a:r>
            <a:rPr lang="de-DE" sz="1800" b="0" dirty="0" err="1" smtClean="0"/>
            <a:t>cameras</a:t>
          </a:r>
          <a:endParaRPr lang="de-DE" sz="1800" b="0" dirty="0"/>
        </a:p>
      </dgm:t>
    </dgm:pt>
    <dgm:pt modelId="{E30E9D02-F697-49E9-AB92-DC3FE84641CE}" type="parTrans" cxnId="{F6554589-6B9D-4D8B-B0A6-1B24E6A3CDAD}">
      <dgm:prSet/>
      <dgm:spPr/>
      <dgm:t>
        <a:bodyPr/>
        <a:lstStyle/>
        <a:p>
          <a:endParaRPr lang="de-DE" sz="1800"/>
        </a:p>
      </dgm:t>
    </dgm:pt>
    <dgm:pt modelId="{BFB52475-3806-42B6-96E7-D350725ACA11}" type="sibTrans" cxnId="{F6554589-6B9D-4D8B-B0A6-1B24E6A3CDAD}">
      <dgm:prSet/>
      <dgm:spPr/>
      <dgm:t>
        <a:bodyPr/>
        <a:lstStyle/>
        <a:p>
          <a:endParaRPr lang="de-DE" sz="1800"/>
        </a:p>
      </dgm:t>
    </dgm:pt>
    <dgm:pt modelId="{62BA0E91-BF82-4BF6-8FB7-8B83954AB63A}">
      <dgm:prSet phldrT="[Text]" custT="1"/>
      <dgm:spPr/>
      <dgm:t>
        <a:bodyPr/>
        <a:lstStyle/>
        <a:p>
          <a:r>
            <a:rPr lang="de-DE" sz="1800" b="0" dirty="0" err="1" smtClean="0"/>
            <a:t>alarm</a:t>
          </a:r>
          <a:r>
            <a:rPr lang="de-DE" sz="1800" b="0" dirty="0" smtClean="0"/>
            <a:t> </a:t>
          </a:r>
          <a:r>
            <a:rPr lang="de-DE" sz="1800" b="0" dirty="0" err="1" smtClean="0"/>
            <a:t>system</a:t>
          </a:r>
          <a:endParaRPr lang="de-DE" sz="1800" b="0" dirty="0"/>
        </a:p>
      </dgm:t>
    </dgm:pt>
    <dgm:pt modelId="{2F8FF4A7-D465-4D1B-9C77-8F36103A6D06}" type="parTrans" cxnId="{3E549D45-6B57-434A-BE6D-47C50880BCFB}">
      <dgm:prSet/>
      <dgm:spPr/>
      <dgm:t>
        <a:bodyPr/>
        <a:lstStyle/>
        <a:p>
          <a:endParaRPr lang="de-DE" sz="1800"/>
        </a:p>
      </dgm:t>
    </dgm:pt>
    <dgm:pt modelId="{96F4F728-266E-4A26-B4F9-216EA719E5CB}" type="sibTrans" cxnId="{3E549D45-6B57-434A-BE6D-47C50880BCFB}">
      <dgm:prSet/>
      <dgm:spPr/>
      <dgm:t>
        <a:bodyPr/>
        <a:lstStyle/>
        <a:p>
          <a:endParaRPr lang="de-DE" sz="1800"/>
        </a:p>
      </dgm:t>
    </dgm:pt>
    <dgm:pt modelId="{7313F114-F9F1-4AE6-BF6E-F7A9C0ED1F6F}">
      <dgm:prSet phldrT="[Text]" custT="1"/>
      <dgm:spPr/>
      <dgm:t>
        <a:bodyPr/>
        <a:lstStyle/>
        <a:p>
          <a:r>
            <a:rPr lang="de-DE" sz="1800" b="1" dirty="0" err="1" smtClean="0"/>
            <a:t>Energy</a:t>
          </a:r>
          <a:r>
            <a:rPr lang="de-DE" sz="1800" b="1" dirty="0" smtClean="0"/>
            <a:t> Supply</a:t>
          </a:r>
          <a:endParaRPr lang="de-DE" sz="1800" b="1" dirty="0"/>
        </a:p>
      </dgm:t>
    </dgm:pt>
    <dgm:pt modelId="{513A0164-BD52-4CC1-8C4A-122EF9A1477C}" type="parTrans" cxnId="{F3EDCBBB-E16B-4953-B9CB-08EFA5D2F14F}">
      <dgm:prSet/>
      <dgm:spPr/>
      <dgm:t>
        <a:bodyPr/>
        <a:lstStyle/>
        <a:p>
          <a:endParaRPr lang="de-DE" sz="1800"/>
        </a:p>
      </dgm:t>
    </dgm:pt>
    <dgm:pt modelId="{60FF5607-57D8-407F-B327-2036F484BEBE}" type="sibTrans" cxnId="{F3EDCBBB-E16B-4953-B9CB-08EFA5D2F14F}">
      <dgm:prSet/>
      <dgm:spPr/>
      <dgm:t>
        <a:bodyPr/>
        <a:lstStyle/>
        <a:p>
          <a:endParaRPr lang="de-DE" sz="1800"/>
        </a:p>
      </dgm:t>
    </dgm:pt>
    <dgm:pt modelId="{401E04F1-93F3-4741-AD64-5BCEA28BD6F2}">
      <dgm:prSet custT="1"/>
      <dgm:spPr/>
      <dgm:t>
        <a:bodyPr/>
        <a:lstStyle/>
        <a:p>
          <a:r>
            <a:rPr lang="de-DE" sz="1800" b="0" dirty="0" err="1" smtClean="0"/>
            <a:t>photovoltaics</a:t>
          </a:r>
          <a:endParaRPr lang="de-DE" sz="1800" b="0" dirty="0" smtClean="0"/>
        </a:p>
        <a:p>
          <a:r>
            <a:rPr lang="de-DE" sz="1600" b="0" dirty="0" err="1" smtClean="0"/>
            <a:t>energ</a:t>
          </a:r>
          <a:r>
            <a:rPr lang="de-DE" sz="1600" b="0" dirty="0" smtClean="0"/>
            <a:t>. </a:t>
          </a:r>
          <a:r>
            <a:rPr lang="de-DE" sz="1600" b="0" dirty="0" err="1" smtClean="0"/>
            <a:t>storage</a:t>
          </a:r>
          <a:endParaRPr lang="de-DE" sz="1600" b="0" dirty="0"/>
        </a:p>
      </dgm:t>
    </dgm:pt>
    <dgm:pt modelId="{89C444D0-A539-4CDC-B3B2-28DE4BFC2ECE}" type="parTrans" cxnId="{DAAD39C3-E869-4F44-918C-CA1B64211490}">
      <dgm:prSet/>
      <dgm:spPr/>
      <dgm:t>
        <a:bodyPr/>
        <a:lstStyle/>
        <a:p>
          <a:endParaRPr lang="de-DE" sz="1800"/>
        </a:p>
      </dgm:t>
    </dgm:pt>
    <dgm:pt modelId="{EAF4A9E1-70AF-4686-BA28-5361C7DB9A34}" type="sibTrans" cxnId="{DAAD39C3-E869-4F44-918C-CA1B64211490}">
      <dgm:prSet/>
      <dgm:spPr/>
      <dgm:t>
        <a:bodyPr/>
        <a:lstStyle/>
        <a:p>
          <a:endParaRPr lang="de-DE" sz="1800"/>
        </a:p>
      </dgm:t>
    </dgm:pt>
    <dgm:pt modelId="{9B2F945B-F3CA-483C-B030-21BF37696F0F}">
      <dgm:prSet phldrT="[Text]" custT="1"/>
      <dgm:spPr/>
      <dgm:t>
        <a:bodyPr/>
        <a:lstStyle/>
        <a:p>
          <a:r>
            <a:rPr lang="de-DE" sz="1800" b="1" dirty="0" err="1" smtClean="0"/>
            <a:t>Programming</a:t>
          </a:r>
          <a:endParaRPr lang="de-DE" sz="1800" b="1" dirty="0"/>
        </a:p>
      </dgm:t>
    </dgm:pt>
    <dgm:pt modelId="{85176343-EB38-4ABD-B2A0-3AE9E6B5BFD2}" type="parTrans" cxnId="{A02B0934-31FF-4F3B-A096-0A55E702B4EE}">
      <dgm:prSet/>
      <dgm:spPr/>
      <dgm:t>
        <a:bodyPr/>
        <a:lstStyle/>
        <a:p>
          <a:endParaRPr lang="de-DE" sz="1800"/>
        </a:p>
      </dgm:t>
    </dgm:pt>
    <dgm:pt modelId="{64004C9A-E5F5-41B2-B381-0BB7A15E5207}" type="sibTrans" cxnId="{A02B0934-31FF-4F3B-A096-0A55E702B4EE}">
      <dgm:prSet/>
      <dgm:spPr/>
      <dgm:t>
        <a:bodyPr/>
        <a:lstStyle/>
        <a:p>
          <a:endParaRPr lang="de-DE" sz="1800"/>
        </a:p>
      </dgm:t>
    </dgm:pt>
    <dgm:pt modelId="{9AAF333E-EA63-4B9F-AF6A-CAF547D6D171}">
      <dgm:prSet custT="1"/>
      <dgm:spPr/>
      <dgm:t>
        <a:bodyPr/>
        <a:lstStyle/>
        <a:p>
          <a:r>
            <a:rPr lang="de-DE" sz="1800" b="0" dirty="0" err="1" smtClean="0"/>
            <a:t>smartphone</a:t>
          </a:r>
          <a:r>
            <a:rPr lang="de-DE" sz="1800" b="0" dirty="0" smtClean="0"/>
            <a:t> </a:t>
          </a:r>
          <a:r>
            <a:rPr lang="de-DE" sz="1800" b="0" dirty="0" err="1" smtClean="0"/>
            <a:t>app</a:t>
          </a:r>
          <a:endParaRPr lang="de-DE" sz="1800" b="0" dirty="0"/>
        </a:p>
      </dgm:t>
    </dgm:pt>
    <dgm:pt modelId="{86C93DA7-63FE-4FE0-8ADE-5E2A9EA12CC5}" type="parTrans" cxnId="{56280C4E-7BC4-4DB5-828A-E8E64C6C6537}">
      <dgm:prSet/>
      <dgm:spPr/>
      <dgm:t>
        <a:bodyPr/>
        <a:lstStyle/>
        <a:p>
          <a:endParaRPr lang="de-DE" sz="1800"/>
        </a:p>
      </dgm:t>
    </dgm:pt>
    <dgm:pt modelId="{52862598-8763-4870-82BA-EB76F98DEA93}" type="sibTrans" cxnId="{56280C4E-7BC4-4DB5-828A-E8E64C6C6537}">
      <dgm:prSet/>
      <dgm:spPr/>
      <dgm:t>
        <a:bodyPr/>
        <a:lstStyle/>
        <a:p>
          <a:endParaRPr lang="de-DE" sz="1800"/>
        </a:p>
      </dgm:t>
    </dgm:pt>
    <dgm:pt modelId="{CC618EEA-3025-4817-81C1-189C22FDE553}">
      <dgm:prSet custT="1"/>
      <dgm:spPr/>
      <dgm:t>
        <a:bodyPr/>
        <a:lstStyle/>
        <a:p>
          <a:r>
            <a:rPr lang="de-DE" sz="1800" b="0" dirty="0" err="1" smtClean="0"/>
            <a:t>arduino</a:t>
          </a:r>
          <a:endParaRPr lang="de-DE" sz="1800" b="0" dirty="0" smtClean="0"/>
        </a:p>
        <a:p>
          <a:r>
            <a:rPr lang="de-DE" sz="1800" b="0" dirty="0" err="1" smtClean="0"/>
            <a:t>app</a:t>
          </a:r>
          <a:endParaRPr lang="de-DE" sz="1800" b="0" dirty="0"/>
        </a:p>
      </dgm:t>
    </dgm:pt>
    <dgm:pt modelId="{BCB65DBA-9873-4369-BB26-802DCF2263AD}" type="parTrans" cxnId="{46EC78CC-518F-4088-B84F-FDA3CAFB8DB3}">
      <dgm:prSet/>
      <dgm:spPr/>
      <dgm:t>
        <a:bodyPr/>
        <a:lstStyle/>
        <a:p>
          <a:endParaRPr lang="de-DE"/>
        </a:p>
      </dgm:t>
    </dgm:pt>
    <dgm:pt modelId="{E4D18AE9-00A3-4C52-A217-5095009BE911}" type="sibTrans" cxnId="{46EC78CC-518F-4088-B84F-FDA3CAFB8DB3}">
      <dgm:prSet/>
      <dgm:spPr/>
      <dgm:t>
        <a:bodyPr/>
        <a:lstStyle/>
        <a:p>
          <a:endParaRPr lang="de-DE"/>
        </a:p>
      </dgm:t>
    </dgm:pt>
    <dgm:pt modelId="{BC1B7BBC-CBF9-4860-AE00-1C586236ACA2}">
      <dgm:prSet custT="1"/>
      <dgm:spPr/>
      <dgm:t>
        <a:bodyPr/>
        <a:lstStyle/>
        <a:p>
          <a:r>
            <a:rPr lang="de-DE" sz="1800" b="0" dirty="0" err="1" smtClean="0"/>
            <a:t>programming</a:t>
          </a:r>
          <a:endParaRPr lang="de-DE" sz="1800" b="0" dirty="0"/>
        </a:p>
      </dgm:t>
    </dgm:pt>
    <dgm:pt modelId="{6FC688F6-81D9-4FE8-905B-9EFC08B55B49}" type="parTrans" cxnId="{804434A7-E392-4EEA-90FB-36DA35B1F23C}">
      <dgm:prSet/>
      <dgm:spPr/>
      <dgm:t>
        <a:bodyPr/>
        <a:lstStyle/>
        <a:p>
          <a:endParaRPr lang="de-DE"/>
        </a:p>
      </dgm:t>
    </dgm:pt>
    <dgm:pt modelId="{75393D88-CDE5-4A43-AF26-930E0FB4BAE6}" type="sibTrans" cxnId="{804434A7-E392-4EEA-90FB-36DA35B1F23C}">
      <dgm:prSet/>
      <dgm:spPr/>
      <dgm:t>
        <a:bodyPr/>
        <a:lstStyle/>
        <a:p>
          <a:endParaRPr lang="de-DE"/>
        </a:p>
      </dgm:t>
    </dgm:pt>
    <dgm:pt modelId="{FF4E7052-93C8-4407-A322-7E780624F8F1}">
      <dgm:prSet custT="1"/>
      <dgm:spPr/>
      <dgm:t>
        <a:bodyPr/>
        <a:lstStyle/>
        <a:p>
          <a:r>
            <a:rPr lang="de-DE" sz="1800" b="0" dirty="0" err="1" smtClean="0"/>
            <a:t>energy</a:t>
          </a:r>
          <a:r>
            <a:rPr lang="de-DE" sz="1800" b="0" dirty="0" smtClean="0"/>
            <a:t> </a:t>
          </a:r>
          <a:r>
            <a:rPr lang="de-DE" sz="1800" b="0" dirty="0" err="1" smtClean="0"/>
            <a:t>management</a:t>
          </a:r>
          <a:endParaRPr lang="de-DE" sz="1800" b="0" dirty="0"/>
        </a:p>
      </dgm:t>
    </dgm:pt>
    <dgm:pt modelId="{EA7E4FF9-5E25-41F4-80DA-CC6188F1E119}" type="parTrans" cxnId="{9D951AFD-13A4-47E4-AA76-B7669EA9862E}">
      <dgm:prSet/>
      <dgm:spPr/>
      <dgm:t>
        <a:bodyPr/>
        <a:lstStyle/>
        <a:p>
          <a:endParaRPr lang="de-DE"/>
        </a:p>
      </dgm:t>
    </dgm:pt>
    <dgm:pt modelId="{A78AE571-C68E-4B87-B1DE-B797499282F6}" type="sibTrans" cxnId="{9D951AFD-13A4-47E4-AA76-B7669EA9862E}">
      <dgm:prSet/>
      <dgm:spPr/>
      <dgm:t>
        <a:bodyPr/>
        <a:lstStyle/>
        <a:p>
          <a:endParaRPr lang="de-DE"/>
        </a:p>
      </dgm:t>
    </dgm:pt>
    <dgm:pt modelId="{D04DA2BB-77C2-4EEB-AADF-E07C4512BEB7}">
      <dgm:prSet phldrT="[Text]" custT="1"/>
      <dgm:spPr/>
      <dgm:t>
        <a:bodyPr/>
        <a:lstStyle/>
        <a:p>
          <a:r>
            <a:rPr lang="de-DE" sz="1800" b="0" dirty="0" err="1" smtClean="0"/>
            <a:t>programming</a:t>
          </a:r>
          <a:endParaRPr lang="de-DE" sz="1800" b="0" dirty="0"/>
        </a:p>
      </dgm:t>
    </dgm:pt>
    <dgm:pt modelId="{69912AA2-5617-4D3C-97B9-F9F057B3D4F9}" type="parTrans" cxnId="{621DB78D-3B07-4E82-BEC4-219C4E17B5C2}">
      <dgm:prSet/>
      <dgm:spPr/>
      <dgm:t>
        <a:bodyPr/>
        <a:lstStyle/>
        <a:p>
          <a:endParaRPr lang="de-DE"/>
        </a:p>
      </dgm:t>
    </dgm:pt>
    <dgm:pt modelId="{69C9FF02-07C3-4336-81BA-A43DB1B66DDF}" type="sibTrans" cxnId="{621DB78D-3B07-4E82-BEC4-219C4E17B5C2}">
      <dgm:prSet/>
      <dgm:spPr/>
      <dgm:t>
        <a:bodyPr/>
        <a:lstStyle/>
        <a:p>
          <a:endParaRPr lang="de-DE"/>
        </a:p>
      </dgm:t>
    </dgm:pt>
    <dgm:pt modelId="{79E08EAE-B768-445F-858F-A503097E7AFE}">
      <dgm:prSet phldrT="[Text]" custT="1"/>
      <dgm:spPr/>
      <dgm:t>
        <a:bodyPr/>
        <a:lstStyle/>
        <a:p>
          <a:r>
            <a:rPr lang="de-DE" sz="1800" b="0" dirty="0" err="1" smtClean="0"/>
            <a:t>programming</a:t>
          </a:r>
          <a:endParaRPr lang="de-DE" sz="1800" b="0" dirty="0"/>
        </a:p>
      </dgm:t>
    </dgm:pt>
    <dgm:pt modelId="{82071690-68E3-429A-A7B2-6B3DCDB9040D}" type="parTrans" cxnId="{92567ACF-2D79-446A-88E4-66FFF206E762}">
      <dgm:prSet/>
      <dgm:spPr/>
      <dgm:t>
        <a:bodyPr/>
        <a:lstStyle/>
        <a:p>
          <a:endParaRPr lang="de-DE"/>
        </a:p>
      </dgm:t>
    </dgm:pt>
    <dgm:pt modelId="{515BEF31-915D-4B7A-A357-E422884D45E5}" type="sibTrans" cxnId="{92567ACF-2D79-446A-88E4-66FFF206E762}">
      <dgm:prSet/>
      <dgm:spPr/>
      <dgm:t>
        <a:bodyPr/>
        <a:lstStyle/>
        <a:p>
          <a:endParaRPr lang="de-DE"/>
        </a:p>
      </dgm:t>
    </dgm:pt>
    <dgm:pt modelId="{50BB38BF-EC1C-4329-B117-EA8536E303D8}">
      <dgm:prSet custT="1"/>
      <dgm:spPr/>
      <dgm:t>
        <a:bodyPr/>
        <a:lstStyle/>
        <a:p>
          <a:r>
            <a:rPr lang="de-DE" sz="1800" b="0" dirty="0" err="1" smtClean="0"/>
            <a:t>event</a:t>
          </a:r>
          <a:r>
            <a:rPr lang="de-DE" sz="1800" b="0" dirty="0" smtClean="0"/>
            <a:t> </a:t>
          </a:r>
          <a:r>
            <a:rPr lang="de-DE" sz="1800" b="0" dirty="0" err="1" smtClean="0"/>
            <a:t>handling</a:t>
          </a:r>
          <a:endParaRPr lang="de-DE" sz="1800" b="0" dirty="0"/>
        </a:p>
      </dgm:t>
    </dgm:pt>
    <dgm:pt modelId="{7B91A493-FEF6-4603-AAD8-58FB66CFAFE6}" type="parTrans" cxnId="{16823C6D-7140-405F-9FDF-A958FBECC56C}">
      <dgm:prSet/>
      <dgm:spPr/>
      <dgm:t>
        <a:bodyPr/>
        <a:lstStyle/>
        <a:p>
          <a:endParaRPr lang="de-DE"/>
        </a:p>
      </dgm:t>
    </dgm:pt>
    <dgm:pt modelId="{B2C36CC8-DD41-4E9E-B933-D10CAF60B1D0}" type="sibTrans" cxnId="{16823C6D-7140-405F-9FDF-A958FBECC56C}">
      <dgm:prSet/>
      <dgm:spPr/>
      <dgm:t>
        <a:bodyPr/>
        <a:lstStyle/>
        <a:p>
          <a:endParaRPr lang="de-DE"/>
        </a:p>
      </dgm:t>
    </dgm:pt>
    <dgm:pt modelId="{4211C6B0-6506-43F5-B808-35FB2F962A2B}" type="pres">
      <dgm:prSet presAssocID="{EDBEFB73-C3C9-4F56-8E35-3C3C2D7C0D5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41C7ABB5-9576-4387-A835-B9B9B795A244}" type="pres">
      <dgm:prSet presAssocID="{D37AE509-BAF0-4FCC-A006-B37253C82B12}" presName="root" presStyleCnt="0"/>
      <dgm:spPr/>
    </dgm:pt>
    <dgm:pt modelId="{1346B346-0360-4815-953A-EF07002F268D}" type="pres">
      <dgm:prSet presAssocID="{D37AE509-BAF0-4FCC-A006-B37253C82B12}" presName="rootComposite" presStyleCnt="0"/>
      <dgm:spPr/>
    </dgm:pt>
    <dgm:pt modelId="{F3644692-59E9-4AF9-8917-8DA1FFD8D021}" type="pres">
      <dgm:prSet presAssocID="{D37AE509-BAF0-4FCC-A006-B37253C82B12}" presName="rootText" presStyleLbl="node1" presStyleIdx="0" presStyleCnt="4" custScaleX="166521" custScaleY="170495" custLinFactNeighborX="1149" custLinFactNeighborY="-31245"/>
      <dgm:spPr/>
      <dgm:t>
        <a:bodyPr/>
        <a:lstStyle/>
        <a:p>
          <a:endParaRPr lang="de-DE"/>
        </a:p>
      </dgm:t>
    </dgm:pt>
    <dgm:pt modelId="{8C91DCB2-E553-4B19-9406-5838020DEBA2}" type="pres">
      <dgm:prSet presAssocID="{D37AE509-BAF0-4FCC-A006-B37253C82B12}" presName="rootConnector" presStyleLbl="node1" presStyleIdx="0" presStyleCnt="4"/>
      <dgm:spPr/>
      <dgm:t>
        <a:bodyPr/>
        <a:lstStyle/>
        <a:p>
          <a:endParaRPr lang="de-DE"/>
        </a:p>
      </dgm:t>
    </dgm:pt>
    <dgm:pt modelId="{C567CD82-BDE6-4692-B728-FA1773687098}" type="pres">
      <dgm:prSet presAssocID="{D37AE509-BAF0-4FCC-A006-B37253C82B12}" presName="childShape" presStyleCnt="0"/>
      <dgm:spPr/>
    </dgm:pt>
    <dgm:pt modelId="{BFCDFE9B-15F7-4AB2-8F16-4FAD340570B5}" type="pres">
      <dgm:prSet presAssocID="{F9C17121-B9F2-4684-8FD9-3FD53D7B9A6A}" presName="Name13" presStyleLbl="parChTrans1D2" presStyleIdx="0" presStyleCnt="12"/>
      <dgm:spPr/>
      <dgm:t>
        <a:bodyPr/>
        <a:lstStyle/>
        <a:p>
          <a:endParaRPr lang="de-DE"/>
        </a:p>
      </dgm:t>
    </dgm:pt>
    <dgm:pt modelId="{E79B8A0C-8916-4B66-BD3C-9C559081F702}" type="pres">
      <dgm:prSet presAssocID="{8AF96478-BD79-46C1-9E34-18D5D053B769}" presName="childText" presStyleLbl="bgAcc1" presStyleIdx="0" presStyleCnt="12" custScaleX="192650" custScaleY="137186" custLinFactNeighborX="5471" custLinFactNeighborY="329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267BC68-B619-47E3-B82D-B01B865234E2}" type="pres">
      <dgm:prSet presAssocID="{DB011C88-8FC9-407A-AB5E-60F0E7959057}" presName="Name13" presStyleLbl="parChTrans1D2" presStyleIdx="1" presStyleCnt="12"/>
      <dgm:spPr/>
      <dgm:t>
        <a:bodyPr/>
        <a:lstStyle/>
        <a:p>
          <a:endParaRPr lang="de-DE"/>
        </a:p>
      </dgm:t>
    </dgm:pt>
    <dgm:pt modelId="{14A1E47D-C227-4880-BBA9-0860C531668F}" type="pres">
      <dgm:prSet presAssocID="{3A67C70B-1575-467F-A3E6-77446A02AC6D}" presName="childText" presStyleLbl="bgAcc1" presStyleIdx="1" presStyleCnt="12" custScaleX="192650" custScaleY="137186" custLinFactNeighborX="5471" custLinFactNeighborY="329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723AD45-43AD-464D-A36E-79C959F10154}" type="pres">
      <dgm:prSet presAssocID="{82071690-68E3-429A-A7B2-6B3DCDB9040D}" presName="Name13" presStyleLbl="parChTrans1D2" presStyleIdx="2" presStyleCnt="12"/>
      <dgm:spPr/>
      <dgm:t>
        <a:bodyPr/>
        <a:lstStyle/>
        <a:p>
          <a:endParaRPr lang="de-DE"/>
        </a:p>
      </dgm:t>
    </dgm:pt>
    <dgm:pt modelId="{0C8AE812-FAAA-445D-A031-D7F454C46388}" type="pres">
      <dgm:prSet presAssocID="{79E08EAE-B768-445F-858F-A503097E7AFE}" presName="childText" presStyleLbl="bgAcc1" presStyleIdx="2" presStyleCnt="12" custScaleX="204614" custScaleY="15718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DB96C6B-F425-45AD-B352-1672BE2A68CE}" type="pres">
      <dgm:prSet presAssocID="{1F84EB92-2605-432C-B121-C99E005E48CA}" presName="root" presStyleCnt="0"/>
      <dgm:spPr/>
    </dgm:pt>
    <dgm:pt modelId="{8D08CCF3-EC9F-4D6B-93F1-B9D0453D204A}" type="pres">
      <dgm:prSet presAssocID="{1F84EB92-2605-432C-B121-C99E005E48CA}" presName="rootComposite" presStyleCnt="0"/>
      <dgm:spPr/>
    </dgm:pt>
    <dgm:pt modelId="{ABEB512B-5946-4841-B171-3F656F84258D}" type="pres">
      <dgm:prSet presAssocID="{1F84EB92-2605-432C-B121-C99E005E48CA}" presName="rootText" presStyleLbl="node1" presStyleIdx="1" presStyleCnt="4" custScaleX="166521" custScaleY="170495" custLinFactNeighborX="1149" custLinFactNeighborY="-31245"/>
      <dgm:spPr/>
      <dgm:t>
        <a:bodyPr/>
        <a:lstStyle/>
        <a:p>
          <a:endParaRPr lang="de-DE"/>
        </a:p>
      </dgm:t>
    </dgm:pt>
    <dgm:pt modelId="{36FAE109-14E9-4439-9C30-2B290724730B}" type="pres">
      <dgm:prSet presAssocID="{1F84EB92-2605-432C-B121-C99E005E48CA}" presName="rootConnector" presStyleLbl="node1" presStyleIdx="1" presStyleCnt="4"/>
      <dgm:spPr/>
      <dgm:t>
        <a:bodyPr/>
        <a:lstStyle/>
        <a:p>
          <a:endParaRPr lang="de-DE"/>
        </a:p>
      </dgm:t>
    </dgm:pt>
    <dgm:pt modelId="{F53E8E88-DD72-4B1F-B987-04DBB49E2619}" type="pres">
      <dgm:prSet presAssocID="{1F84EB92-2605-432C-B121-C99E005E48CA}" presName="childShape" presStyleCnt="0"/>
      <dgm:spPr/>
    </dgm:pt>
    <dgm:pt modelId="{3FEB492C-8E72-4507-B9F4-46A79A6EA8B1}" type="pres">
      <dgm:prSet presAssocID="{E30E9D02-F697-49E9-AB92-DC3FE84641CE}" presName="Name13" presStyleLbl="parChTrans1D2" presStyleIdx="3" presStyleCnt="12"/>
      <dgm:spPr/>
      <dgm:t>
        <a:bodyPr/>
        <a:lstStyle/>
        <a:p>
          <a:endParaRPr lang="de-DE"/>
        </a:p>
      </dgm:t>
    </dgm:pt>
    <dgm:pt modelId="{E471A96C-303C-4A2A-98E1-392ED1A8AC1F}" type="pres">
      <dgm:prSet presAssocID="{97E9A26D-55D5-46A5-8940-E985B3B1040B}" presName="childText" presStyleLbl="bgAcc1" presStyleIdx="3" presStyleCnt="12" custScaleX="192650" custScaleY="137186" custLinFactNeighborX="5471" custLinFactNeighborY="329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D277D03-D5E1-4739-A0BF-5C87F2C2BE0F}" type="pres">
      <dgm:prSet presAssocID="{2F8FF4A7-D465-4D1B-9C77-8F36103A6D06}" presName="Name13" presStyleLbl="parChTrans1D2" presStyleIdx="4" presStyleCnt="12"/>
      <dgm:spPr/>
      <dgm:t>
        <a:bodyPr/>
        <a:lstStyle/>
        <a:p>
          <a:endParaRPr lang="de-DE"/>
        </a:p>
      </dgm:t>
    </dgm:pt>
    <dgm:pt modelId="{E402A9D2-DA80-4D05-867F-82A661D3DCBA}" type="pres">
      <dgm:prSet presAssocID="{62BA0E91-BF82-4BF6-8FB7-8B83954AB63A}" presName="childText" presStyleLbl="bgAcc1" presStyleIdx="4" presStyleCnt="12" custScaleX="192650" custScaleY="137186" custLinFactNeighborX="5471" custLinFactNeighborY="329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F769664-44FD-499F-AB3C-210523F0EA92}" type="pres">
      <dgm:prSet presAssocID="{69912AA2-5617-4D3C-97B9-F9F057B3D4F9}" presName="Name13" presStyleLbl="parChTrans1D2" presStyleIdx="5" presStyleCnt="12"/>
      <dgm:spPr/>
      <dgm:t>
        <a:bodyPr/>
        <a:lstStyle/>
        <a:p>
          <a:endParaRPr lang="de-DE"/>
        </a:p>
      </dgm:t>
    </dgm:pt>
    <dgm:pt modelId="{E213DB50-A367-4F1F-B786-8C59433682D4}" type="pres">
      <dgm:prSet presAssocID="{D04DA2BB-77C2-4EEB-AADF-E07C4512BEB7}" presName="childText" presStyleLbl="bgAcc1" presStyleIdx="5" presStyleCnt="12" custScaleX="192650" custScaleY="163837" custLinFactNeighborX="5471" custLinFactNeighborY="329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25F9AE7-50EC-40BB-B969-0E4997305167}" type="pres">
      <dgm:prSet presAssocID="{7313F114-F9F1-4AE6-BF6E-F7A9C0ED1F6F}" presName="root" presStyleCnt="0"/>
      <dgm:spPr/>
    </dgm:pt>
    <dgm:pt modelId="{E8957D9C-CEDD-42DF-B745-72FD5C56DE92}" type="pres">
      <dgm:prSet presAssocID="{7313F114-F9F1-4AE6-BF6E-F7A9C0ED1F6F}" presName="rootComposite" presStyleCnt="0"/>
      <dgm:spPr/>
    </dgm:pt>
    <dgm:pt modelId="{B72269DB-BAAC-450A-AF97-A30D8F04B5C6}" type="pres">
      <dgm:prSet presAssocID="{7313F114-F9F1-4AE6-BF6E-F7A9C0ED1F6F}" presName="rootText" presStyleLbl="node1" presStyleIdx="2" presStyleCnt="4" custScaleX="191819" custScaleY="170495" custLinFactNeighborX="1149" custLinFactNeighborY="-31245"/>
      <dgm:spPr/>
      <dgm:t>
        <a:bodyPr/>
        <a:lstStyle/>
        <a:p>
          <a:endParaRPr lang="de-DE"/>
        </a:p>
      </dgm:t>
    </dgm:pt>
    <dgm:pt modelId="{1E3E7877-2307-41FD-B754-BC35EC544D97}" type="pres">
      <dgm:prSet presAssocID="{7313F114-F9F1-4AE6-BF6E-F7A9C0ED1F6F}" presName="rootConnector" presStyleLbl="node1" presStyleIdx="2" presStyleCnt="4"/>
      <dgm:spPr/>
      <dgm:t>
        <a:bodyPr/>
        <a:lstStyle/>
        <a:p>
          <a:endParaRPr lang="de-DE"/>
        </a:p>
      </dgm:t>
    </dgm:pt>
    <dgm:pt modelId="{447E60D1-9211-4AD9-A378-68E37A2F2810}" type="pres">
      <dgm:prSet presAssocID="{7313F114-F9F1-4AE6-BF6E-F7A9C0ED1F6F}" presName="childShape" presStyleCnt="0"/>
      <dgm:spPr/>
    </dgm:pt>
    <dgm:pt modelId="{2743216D-1F7F-4D57-BCB4-A9376D4588A1}" type="pres">
      <dgm:prSet presAssocID="{89C444D0-A539-4CDC-B3B2-28DE4BFC2ECE}" presName="Name13" presStyleLbl="parChTrans1D2" presStyleIdx="6" presStyleCnt="12"/>
      <dgm:spPr/>
      <dgm:t>
        <a:bodyPr/>
        <a:lstStyle/>
        <a:p>
          <a:endParaRPr lang="de-DE"/>
        </a:p>
      </dgm:t>
    </dgm:pt>
    <dgm:pt modelId="{74B96BED-7477-40E5-AC5E-5A05E8169342}" type="pres">
      <dgm:prSet presAssocID="{401E04F1-93F3-4741-AD64-5BCEA28BD6F2}" presName="childText" presStyleLbl="bgAcc1" presStyleIdx="6" presStyleCnt="12" custScaleX="181613" custScaleY="144851" custLinFactNeighborX="5471" custLinFactNeighborY="329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E616BBF-C1A8-4505-A37B-2B8E8D23848B}" type="pres">
      <dgm:prSet presAssocID="{EA7E4FF9-5E25-41F4-80DA-CC6188F1E119}" presName="Name13" presStyleLbl="parChTrans1D2" presStyleIdx="7" presStyleCnt="12"/>
      <dgm:spPr/>
      <dgm:t>
        <a:bodyPr/>
        <a:lstStyle/>
        <a:p>
          <a:endParaRPr lang="de-DE"/>
        </a:p>
      </dgm:t>
    </dgm:pt>
    <dgm:pt modelId="{1CC3944F-0678-4C64-9CF6-C0B541D161D4}" type="pres">
      <dgm:prSet presAssocID="{FF4E7052-93C8-4407-A322-7E780624F8F1}" presName="childText" presStyleLbl="bgAcc1" presStyleIdx="7" presStyleCnt="12" custScaleX="181613" custScaleY="124710" custLinFactNeighborX="5471" custLinFactNeighborY="329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6268666-39F4-403C-B6AF-BE7C7D2A9CC8}" type="pres">
      <dgm:prSet presAssocID="{6FC688F6-81D9-4FE8-905B-9EFC08B55B49}" presName="Name13" presStyleLbl="parChTrans1D2" presStyleIdx="8" presStyleCnt="12"/>
      <dgm:spPr/>
      <dgm:t>
        <a:bodyPr/>
        <a:lstStyle/>
        <a:p>
          <a:endParaRPr lang="de-DE"/>
        </a:p>
      </dgm:t>
    </dgm:pt>
    <dgm:pt modelId="{D7CF8657-6A2F-4336-BBF6-31F8C1C65BF6}" type="pres">
      <dgm:prSet presAssocID="{BC1B7BBC-CBF9-4860-AE00-1C586236ACA2}" presName="childText" presStyleLbl="bgAcc1" presStyleIdx="8" presStyleCnt="12" custScaleX="184909" custScaleY="160441" custLinFactNeighborX="2696" custLinFactNeighborY="-256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6810051-8097-4C30-9110-4A67B671E2EC}" type="pres">
      <dgm:prSet presAssocID="{9B2F945B-F3CA-483C-B030-21BF37696F0F}" presName="root" presStyleCnt="0"/>
      <dgm:spPr/>
    </dgm:pt>
    <dgm:pt modelId="{29B11710-86DD-4208-AEBE-735543E74125}" type="pres">
      <dgm:prSet presAssocID="{9B2F945B-F3CA-483C-B030-21BF37696F0F}" presName="rootComposite" presStyleCnt="0"/>
      <dgm:spPr/>
    </dgm:pt>
    <dgm:pt modelId="{DED527C2-8F96-4873-B9E6-B5EC9E64F99B}" type="pres">
      <dgm:prSet presAssocID="{9B2F945B-F3CA-483C-B030-21BF37696F0F}" presName="rootText" presStyleLbl="node1" presStyleIdx="3" presStyleCnt="4" custScaleX="189733" custScaleY="170495" custLinFactNeighborX="1149" custLinFactNeighborY="-31245"/>
      <dgm:spPr/>
      <dgm:t>
        <a:bodyPr/>
        <a:lstStyle/>
        <a:p>
          <a:endParaRPr lang="de-DE"/>
        </a:p>
      </dgm:t>
    </dgm:pt>
    <dgm:pt modelId="{15D8ECC2-5D0F-4B81-A6A9-ABCACF6C205D}" type="pres">
      <dgm:prSet presAssocID="{9B2F945B-F3CA-483C-B030-21BF37696F0F}" presName="rootConnector" presStyleLbl="node1" presStyleIdx="3" presStyleCnt="4"/>
      <dgm:spPr/>
      <dgm:t>
        <a:bodyPr/>
        <a:lstStyle/>
        <a:p>
          <a:endParaRPr lang="de-DE"/>
        </a:p>
      </dgm:t>
    </dgm:pt>
    <dgm:pt modelId="{C2082B02-BD87-4AD7-A3A2-1BD769B58219}" type="pres">
      <dgm:prSet presAssocID="{9B2F945B-F3CA-483C-B030-21BF37696F0F}" presName="childShape" presStyleCnt="0"/>
      <dgm:spPr/>
    </dgm:pt>
    <dgm:pt modelId="{FFD09748-FC6A-446B-9999-DA4586F621B1}" type="pres">
      <dgm:prSet presAssocID="{86C93DA7-63FE-4FE0-8ADE-5E2A9EA12CC5}" presName="Name13" presStyleLbl="parChTrans1D2" presStyleIdx="9" presStyleCnt="12"/>
      <dgm:spPr/>
      <dgm:t>
        <a:bodyPr/>
        <a:lstStyle/>
        <a:p>
          <a:endParaRPr lang="de-DE"/>
        </a:p>
      </dgm:t>
    </dgm:pt>
    <dgm:pt modelId="{40E4CEFB-90E3-44A6-AA16-ECB27A9AE728}" type="pres">
      <dgm:prSet presAssocID="{9AAF333E-EA63-4B9F-AF6A-CAF547D6D171}" presName="childText" presStyleLbl="bgAcc1" presStyleIdx="9" presStyleCnt="12" custScaleX="181123" custScaleY="129346" custLinFactNeighborX="9322" custLinFactNeighborY="112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82FE7E5-456B-4B90-B9CB-504EE7DD6714}" type="pres">
      <dgm:prSet presAssocID="{BCB65DBA-9873-4369-BB26-802DCF2263AD}" presName="Name13" presStyleLbl="parChTrans1D2" presStyleIdx="10" presStyleCnt="12"/>
      <dgm:spPr/>
      <dgm:t>
        <a:bodyPr/>
        <a:lstStyle/>
        <a:p>
          <a:endParaRPr lang="de-DE"/>
        </a:p>
      </dgm:t>
    </dgm:pt>
    <dgm:pt modelId="{66F6506C-9FF0-4015-9513-D10ACD08532D}" type="pres">
      <dgm:prSet presAssocID="{CC618EEA-3025-4817-81C1-189C22FDE553}" presName="childText" presStyleLbl="bgAcc1" presStyleIdx="10" presStyleCnt="12" custScaleX="181123" custScaleY="129346" custLinFactNeighborX="9322" custLinFactNeighborY="112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11A9BA1-7444-4110-B16D-781E3DE7639F}" type="pres">
      <dgm:prSet presAssocID="{7B91A493-FEF6-4603-AAD8-58FB66CFAFE6}" presName="Name13" presStyleLbl="parChTrans1D2" presStyleIdx="11" presStyleCnt="12"/>
      <dgm:spPr/>
      <dgm:t>
        <a:bodyPr/>
        <a:lstStyle/>
        <a:p>
          <a:endParaRPr lang="de-DE"/>
        </a:p>
      </dgm:t>
    </dgm:pt>
    <dgm:pt modelId="{7EB69C4D-ADAA-4438-A2FE-8ACA1D01503F}" type="pres">
      <dgm:prSet presAssocID="{50BB38BF-EC1C-4329-B117-EA8536E303D8}" presName="childText" presStyleLbl="bgAcc1" presStyleIdx="11" presStyleCnt="12" custScaleX="197210" custScaleY="15565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677520EE-762E-4C50-837C-94C413BFAD3E}" type="presOf" srcId="{EDBEFB73-C3C9-4F56-8E35-3C3C2D7C0D5A}" destId="{4211C6B0-6506-43F5-B808-35FB2F962A2B}" srcOrd="0" destOrd="0" presId="urn:microsoft.com/office/officeart/2005/8/layout/hierarchy3"/>
    <dgm:cxn modelId="{FED2368D-2F71-4688-A0E9-2815AFA8E5D7}" type="presOf" srcId="{FF4E7052-93C8-4407-A322-7E780624F8F1}" destId="{1CC3944F-0678-4C64-9CF6-C0B541D161D4}" srcOrd="0" destOrd="0" presId="urn:microsoft.com/office/officeart/2005/8/layout/hierarchy3"/>
    <dgm:cxn modelId="{49CC99C6-CE03-4DC2-9F81-DC044BD1B86D}" type="presOf" srcId="{1F84EB92-2605-432C-B121-C99E005E48CA}" destId="{36FAE109-14E9-4439-9C30-2B290724730B}" srcOrd="1" destOrd="0" presId="urn:microsoft.com/office/officeart/2005/8/layout/hierarchy3"/>
    <dgm:cxn modelId="{0E7EC0BA-5F19-4294-8941-CC531DCCFD02}" type="presOf" srcId="{BC1B7BBC-CBF9-4860-AE00-1C586236ACA2}" destId="{D7CF8657-6A2F-4336-BBF6-31F8C1C65BF6}" srcOrd="0" destOrd="0" presId="urn:microsoft.com/office/officeart/2005/8/layout/hierarchy3"/>
    <dgm:cxn modelId="{E2E00B6E-9BC6-4915-91F5-77078F3AD62D}" type="presOf" srcId="{69912AA2-5617-4D3C-97B9-F9F057B3D4F9}" destId="{EF769664-44FD-499F-AB3C-210523F0EA92}" srcOrd="0" destOrd="0" presId="urn:microsoft.com/office/officeart/2005/8/layout/hierarchy3"/>
    <dgm:cxn modelId="{7F01C0E4-5399-4036-A55B-29CA1E4CBA4A}" type="presOf" srcId="{CC618EEA-3025-4817-81C1-189C22FDE553}" destId="{66F6506C-9FF0-4015-9513-D10ACD08532D}" srcOrd="0" destOrd="0" presId="urn:microsoft.com/office/officeart/2005/8/layout/hierarchy3"/>
    <dgm:cxn modelId="{EF59E702-F0A7-40C1-8EB9-FCAADD90E2A6}" type="presOf" srcId="{F9C17121-B9F2-4684-8FD9-3FD53D7B9A6A}" destId="{BFCDFE9B-15F7-4AB2-8F16-4FAD340570B5}" srcOrd="0" destOrd="0" presId="urn:microsoft.com/office/officeart/2005/8/layout/hierarchy3"/>
    <dgm:cxn modelId="{56280C4E-7BC4-4DB5-828A-E8E64C6C6537}" srcId="{9B2F945B-F3CA-483C-B030-21BF37696F0F}" destId="{9AAF333E-EA63-4B9F-AF6A-CAF547D6D171}" srcOrd="0" destOrd="0" parTransId="{86C93DA7-63FE-4FE0-8ADE-5E2A9EA12CC5}" sibTransId="{52862598-8763-4870-82BA-EB76F98DEA93}"/>
    <dgm:cxn modelId="{E89FA3AB-F439-40D3-8FDE-8BCC70569E11}" type="presOf" srcId="{E30E9D02-F697-49E9-AB92-DC3FE84641CE}" destId="{3FEB492C-8E72-4507-B9F4-46A79A6EA8B1}" srcOrd="0" destOrd="0" presId="urn:microsoft.com/office/officeart/2005/8/layout/hierarchy3"/>
    <dgm:cxn modelId="{22ACDF12-916A-4E2E-9526-DC1C03F904F3}" type="presOf" srcId="{89C444D0-A539-4CDC-B3B2-28DE4BFC2ECE}" destId="{2743216D-1F7F-4D57-BCB4-A9376D4588A1}" srcOrd="0" destOrd="0" presId="urn:microsoft.com/office/officeart/2005/8/layout/hierarchy3"/>
    <dgm:cxn modelId="{62EA9E1E-95C1-49C0-9D28-C5C497BF9C96}" type="presOf" srcId="{79E08EAE-B768-445F-858F-A503097E7AFE}" destId="{0C8AE812-FAAA-445D-A031-D7F454C46388}" srcOrd="0" destOrd="0" presId="urn:microsoft.com/office/officeart/2005/8/layout/hierarchy3"/>
    <dgm:cxn modelId="{DBBE190D-79C2-463D-B8B3-D00FAE37C823}" type="presOf" srcId="{9B2F945B-F3CA-483C-B030-21BF37696F0F}" destId="{DED527C2-8F96-4873-B9E6-B5EC9E64F99B}" srcOrd="0" destOrd="0" presId="urn:microsoft.com/office/officeart/2005/8/layout/hierarchy3"/>
    <dgm:cxn modelId="{50A36469-C46F-4941-A1AD-42DBB47A0FFB}" type="presOf" srcId="{BCB65DBA-9873-4369-BB26-802DCF2263AD}" destId="{F82FE7E5-456B-4B90-B9CB-504EE7DD6714}" srcOrd="0" destOrd="0" presId="urn:microsoft.com/office/officeart/2005/8/layout/hierarchy3"/>
    <dgm:cxn modelId="{CA6B6040-5F3D-4CF4-BD21-5F03BA076A4F}" type="presOf" srcId="{EA7E4FF9-5E25-41F4-80DA-CC6188F1E119}" destId="{6E616BBF-C1A8-4505-A37B-2B8E8D23848B}" srcOrd="0" destOrd="0" presId="urn:microsoft.com/office/officeart/2005/8/layout/hierarchy3"/>
    <dgm:cxn modelId="{729811D8-77DE-470C-8F04-9FBDDD505AAB}" type="presOf" srcId="{97E9A26D-55D5-46A5-8940-E985B3B1040B}" destId="{E471A96C-303C-4A2A-98E1-392ED1A8AC1F}" srcOrd="0" destOrd="0" presId="urn:microsoft.com/office/officeart/2005/8/layout/hierarchy3"/>
    <dgm:cxn modelId="{B589C8CF-0AAC-4337-8BC3-F6517E68036E}" type="presOf" srcId="{1F84EB92-2605-432C-B121-C99E005E48CA}" destId="{ABEB512B-5946-4841-B171-3F656F84258D}" srcOrd="0" destOrd="0" presId="urn:microsoft.com/office/officeart/2005/8/layout/hierarchy3"/>
    <dgm:cxn modelId="{46EC78CC-518F-4088-B84F-FDA3CAFB8DB3}" srcId="{9B2F945B-F3CA-483C-B030-21BF37696F0F}" destId="{CC618EEA-3025-4817-81C1-189C22FDE553}" srcOrd="1" destOrd="0" parTransId="{BCB65DBA-9873-4369-BB26-802DCF2263AD}" sibTransId="{E4D18AE9-00A3-4C52-A217-5095009BE911}"/>
    <dgm:cxn modelId="{6A6F46A0-92AB-4F6C-B5DC-3734A48CCA37}" type="presOf" srcId="{DB011C88-8FC9-407A-AB5E-60F0E7959057}" destId="{8267BC68-B619-47E3-B82D-B01B865234E2}" srcOrd="0" destOrd="0" presId="urn:microsoft.com/office/officeart/2005/8/layout/hierarchy3"/>
    <dgm:cxn modelId="{6FB69852-5E6F-40E9-B428-AB296BFFE2AB}" type="presOf" srcId="{D04DA2BB-77C2-4EEB-AADF-E07C4512BEB7}" destId="{E213DB50-A367-4F1F-B786-8C59433682D4}" srcOrd="0" destOrd="0" presId="urn:microsoft.com/office/officeart/2005/8/layout/hierarchy3"/>
    <dgm:cxn modelId="{4F739A4B-1C66-4C24-8CF0-D0F8414D7C14}" type="presOf" srcId="{7313F114-F9F1-4AE6-BF6E-F7A9C0ED1F6F}" destId="{B72269DB-BAAC-450A-AF97-A30D8F04B5C6}" srcOrd="0" destOrd="0" presId="urn:microsoft.com/office/officeart/2005/8/layout/hierarchy3"/>
    <dgm:cxn modelId="{F3EDCBBB-E16B-4953-B9CB-08EFA5D2F14F}" srcId="{EDBEFB73-C3C9-4F56-8E35-3C3C2D7C0D5A}" destId="{7313F114-F9F1-4AE6-BF6E-F7A9C0ED1F6F}" srcOrd="2" destOrd="0" parTransId="{513A0164-BD52-4CC1-8C4A-122EF9A1477C}" sibTransId="{60FF5607-57D8-407F-B327-2036F484BEBE}"/>
    <dgm:cxn modelId="{621DB78D-3B07-4E82-BEC4-219C4E17B5C2}" srcId="{1F84EB92-2605-432C-B121-C99E005E48CA}" destId="{D04DA2BB-77C2-4EEB-AADF-E07C4512BEB7}" srcOrd="2" destOrd="0" parTransId="{69912AA2-5617-4D3C-97B9-F9F057B3D4F9}" sibTransId="{69C9FF02-07C3-4336-81BA-A43DB1B66DDF}"/>
    <dgm:cxn modelId="{9D951AFD-13A4-47E4-AA76-B7669EA9862E}" srcId="{7313F114-F9F1-4AE6-BF6E-F7A9C0ED1F6F}" destId="{FF4E7052-93C8-4407-A322-7E780624F8F1}" srcOrd="1" destOrd="0" parTransId="{EA7E4FF9-5E25-41F4-80DA-CC6188F1E119}" sibTransId="{A78AE571-C68E-4B87-B1DE-B797499282F6}"/>
    <dgm:cxn modelId="{885708ED-E76F-4DB5-B68A-FDEF39AAF598}" type="presOf" srcId="{62BA0E91-BF82-4BF6-8FB7-8B83954AB63A}" destId="{E402A9D2-DA80-4D05-867F-82A661D3DCBA}" srcOrd="0" destOrd="0" presId="urn:microsoft.com/office/officeart/2005/8/layout/hierarchy3"/>
    <dgm:cxn modelId="{51D001BF-DB4B-4343-9981-475A8DD4D68B}" srcId="{D37AE509-BAF0-4FCC-A006-B37253C82B12}" destId="{8AF96478-BD79-46C1-9E34-18D5D053B769}" srcOrd="0" destOrd="0" parTransId="{F9C17121-B9F2-4684-8FD9-3FD53D7B9A6A}" sibTransId="{C43E2D0D-C170-44DC-9617-0750C66D1A43}"/>
    <dgm:cxn modelId="{3E549D45-6B57-434A-BE6D-47C50880BCFB}" srcId="{1F84EB92-2605-432C-B121-C99E005E48CA}" destId="{62BA0E91-BF82-4BF6-8FB7-8B83954AB63A}" srcOrd="1" destOrd="0" parTransId="{2F8FF4A7-D465-4D1B-9C77-8F36103A6D06}" sibTransId="{96F4F728-266E-4A26-B4F9-216EA719E5CB}"/>
    <dgm:cxn modelId="{ABCFF8FE-C85E-42A3-8AB5-EBD94B3AF9B4}" type="presOf" srcId="{50BB38BF-EC1C-4329-B117-EA8536E303D8}" destId="{7EB69C4D-ADAA-4438-A2FE-8ACA1D01503F}" srcOrd="0" destOrd="0" presId="urn:microsoft.com/office/officeart/2005/8/layout/hierarchy3"/>
    <dgm:cxn modelId="{804434A7-E392-4EEA-90FB-36DA35B1F23C}" srcId="{7313F114-F9F1-4AE6-BF6E-F7A9C0ED1F6F}" destId="{BC1B7BBC-CBF9-4860-AE00-1C586236ACA2}" srcOrd="2" destOrd="0" parTransId="{6FC688F6-81D9-4FE8-905B-9EFC08B55B49}" sibTransId="{75393D88-CDE5-4A43-AF26-930E0FB4BAE6}"/>
    <dgm:cxn modelId="{92567ACF-2D79-446A-88E4-66FFF206E762}" srcId="{D37AE509-BAF0-4FCC-A006-B37253C82B12}" destId="{79E08EAE-B768-445F-858F-A503097E7AFE}" srcOrd="2" destOrd="0" parTransId="{82071690-68E3-429A-A7B2-6B3DCDB9040D}" sibTransId="{515BEF31-915D-4B7A-A357-E422884D45E5}"/>
    <dgm:cxn modelId="{1999637F-8029-4D3A-912D-38C7C993EEAF}" type="presOf" srcId="{86C93DA7-63FE-4FE0-8ADE-5E2A9EA12CC5}" destId="{FFD09748-FC6A-446B-9999-DA4586F621B1}" srcOrd="0" destOrd="0" presId="urn:microsoft.com/office/officeart/2005/8/layout/hierarchy3"/>
    <dgm:cxn modelId="{1F425173-DF5A-41CD-A010-A4515863380B}" srcId="{D37AE509-BAF0-4FCC-A006-B37253C82B12}" destId="{3A67C70B-1575-467F-A3E6-77446A02AC6D}" srcOrd="1" destOrd="0" parTransId="{DB011C88-8FC9-407A-AB5E-60F0E7959057}" sibTransId="{EF9805C4-E54D-4DFD-BA85-C0F79177B48A}"/>
    <dgm:cxn modelId="{2A154F18-2F0D-4E49-B68D-57ACA465DF80}" type="presOf" srcId="{7B91A493-FEF6-4603-AAD8-58FB66CFAFE6}" destId="{311A9BA1-7444-4110-B16D-781E3DE7639F}" srcOrd="0" destOrd="0" presId="urn:microsoft.com/office/officeart/2005/8/layout/hierarchy3"/>
    <dgm:cxn modelId="{A02B0934-31FF-4F3B-A096-0A55E702B4EE}" srcId="{EDBEFB73-C3C9-4F56-8E35-3C3C2D7C0D5A}" destId="{9B2F945B-F3CA-483C-B030-21BF37696F0F}" srcOrd="3" destOrd="0" parTransId="{85176343-EB38-4ABD-B2A0-3AE9E6B5BFD2}" sibTransId="{64004C9A-E5F5-41B2-B381-0BB7A15E5207}"/>
    <dgm:cxn modelId="{23DFDCAA-ABA7-4F89-AB16-E865EB40B938}" srcId="{EDBEFB73-C3C9-4F56-8E35-3C3C2D7C0D5A}" destId="{1F84EB92-2605-432C-B121-C99E005E48CA}" srcOrd="1" destOrd="0" parTransId="{9BFB4A2F-CACA-40A8-B3D1-1BDC58180D04}" sibTransId="{2281C816-A9AA-4A46-8C3D-543AF3A3F5F8}"/>
    <dgm:cxn modelId="{C913798F-5E90-48CA-A401-E3E120FB319D}" type="presOf" srcId="{401E04F1-93F3-4741-AD64-5BCEA28BD6F2}" destId="{74B96BED-7477-40E5-AC5E-5A05E8169342}" srcOrd="0" destOrd="0" presId="urn:microsoft.com/office/officeart/2005/8/layout/hierarchy3"/>
    <dgm:cxn modelId="{5AA99435-54A5-44D2-921C-1BCB11968709}" type="presOf" srcId="{6FC688F6-81D9-4FE8-905B-9EFC08B55B49}" destId="{66268666-39F4-403C-B6AF-BE7C7D2A9CC8}" srcOrd="0" destOrd="0" presId="urn:microsoft.com/office/officeart/2005/8/layout/hierarchy3"/>
    <dgm:cxn modelId="{059EA2F7-2F3C-4565-9F4A-13BDE9DBAB93}" type="presOf" srcId="{3A67C70B-1575-467F-A3E6-77446A02AC6D}" destId="{14A1E47D-C227-4880-BBA9-0860C531668F}" srcOrd="0" destOrd="0" presId="urn:microsoft.com/office/officeart/2005/8/layout/hierarchy3"/>
    <dgm:cxn modelId="{07F61003-25EC-412F-B858-6CAC9501D5F9}" type="presOf" srcId="{7313F114-F9F1-4AE6-BF6E-F7A9C0ED1F6F}" destId="{1E3E7877-2307-41FD-B754-BC35EC544D97}" srcOrd="1" destOrd="0" presId="urn:microsoft.com/office/officeart/2005/8/layout/hierarchy3"/>
    <dgm:cxn modelId="{D4B86C52-6CDA-4FBB-9E69-EA8B184F3B2A}" type="presOf" srcId="{2F8FF4A7-D465-4D1B-9C77-8F36103A6D06}" destId="{7D277D03-D5E1-4739-A0BF-5C87F2C2BE0F}" srcOrd="0" destOrd="0" presId="urn:microsoft.com/office/officeart/2005/8/layout/hierarchy3"/>
    <dgm:cxn modelId="{D678A6F6-2574-486F-8DB8-158FB3538764}" type="presOf" srcId="{8AF96478-BD79-46C1-9E34-18D5D053B769}" destId="{E79B8A0C-8916-4B66-BD3C-9C559081F702}" srcOrd="0" destOrd="0" presId="urn:microsoft.com/office/officeart/2005/8/layout/hierarchy3"/>
    <dgm:cxn modelId="{16823C6D-7140-405F-9FDF-A958FBECC56C}" srcId="{9B2F945B-F3CA-483C-B030-21BF37696F0F}" destId="{50BB38BF-EC1C-4329-B117-EA8536E303D8}" srcOrd="2" destOrd="0" parTransId="{7B91A493-FEF6-4603-AAD8-58FB66CFAFE6}" sibTransId="{B2C36CC8-DD41-4E9E-B933-D10CAF60B1D0}"/>
    <dgm:cxn modelId="{F6554589-6B9D-4D8B-B0A6-1B24E6A3CDAD}" srcId="{1F84EB92-2605-432C-B121-C99E005E48CA}" destId="{97E9A26D-55D5-46A5-8940-E985B3B1040B}" srcOrd="0" destOrd="0" parTransId="{E30E9D02-F697-49E9-AB92-DC3FE84641CE}" sibTransId="{BFB52475-3806-42B6-96E7-D350725ACA11}"/>
    <dgm:cxn modelId="{D9963B3C-6244-4A5F-9399-08BF28A9E0F5}" srcId="{EDBEFB73-C3C9-4F56-8E35-3C3C2D7C0D5A}" destId="{D37AE509-BAF0-4FCC-A006-B37253C82B12}" srcOrd="0" destOrd="0" parTransId="{7A0DECA3-7E9E-47BC-89AD-88D3F8E38DE0}" sibTransId="{F36C8052-9B8A-4C47-878D-989F07C08D56}"/>
    <dgm:cxn modelId="{7893CC6B-C48C-43F2-8CEE-3C34665BAF83}" type="presOf" srcId="{9AAF333E-EA63-4B9F-AF6A-CAF547D6D171}" destId="{40E4CEFB-90E3-44A6-AA16-ECB27A9AE728}" srcOrd="0" destOrd="0" presId="urn:microsoft.com/office/officeart/2005/8/layout/hierarchy3"/>
    <dgm:cxn modelId="{597406A7-BE2D-4709-9C90-7840D8398BF9}" type="presOf" srcId="{D37AE509-BAF0-4FCC-A006-B37253C82B12}" destId="{F3644692-59E9-4AF9-8917-8DA1FFD8D021}" srcOrd="0" destOrd="0" presId="urn:microsoft.com/office/officeart/2005/8/layout/hierarchy3"/>
    <dgm:cxn modelId="{DA05A432-1ECF-47F8-8A15-0C7346E226BD}" type="presOf" srcId="{9B2F945B-F3CA-483C-B030-21BF37696F0F}" destId="{15D8ECC2-5D0F-4B81-A6A9-ABCACF6C205D}" srcOrd="1" destOrd="0" presId="urn:microsoft.com/office/officeart/2005/8/layout/hierarchy3"/>
    <dgm:cxn modelId="{DAAD39C3-E869-4F44-918C-CA1B64211490}" srcId="{7313F114-F9F1-4AE6-BF6E-F7A9C0ED1F6F}" destId="{401E04F1-93F3-4741-AD64-5BCEA28BD6F2}" srcOrd="0" destOrd="0" parTransId="{89C444D0-A539-4CDC-B3B2-28DE4BFC2ECE}" sibTransId="{EAF4A9E1-70AF-4686-BA28-5361C7DB9A34}"/>
    <dgm:cxn modelId="{A5AFAAF8-B364-4E11-8663-158F01B17FFD}" type="presOf" srcId="{82071690-68E3-429A-A7B2-6B3DCDB9040D}" destId="{1723AD45-43AD-464D-A36E-79C959F10154}" srcOrd="0" destOrd="0" presId="urn:microsoft.com/office/officeart/2005/8/layout/hierarchy3"/>
    <dgm:cxn modelId="{0947F395-A688-44FC-9665-337EF8A93997}" type="presOf" srcId="{D37AE509-BAF0-4FCC-A006-B37253C82B12}" destId="{8C91DCB2-E553-4B19-9406-5838020DEBA2}" srcOrd="1" destOrd="0" presId="urn:microsoft.com/office/officeart/2005/8/layout/hierarchy3"/>
    <dgm:cxn modelId="{9A830B65-DBA2-4A15-BB5F-2F9C7FB70260}" type="presParOf" srcId="{4211C6B0-6506-43F5-B808-35FB2F962A2B}" destId="{41C7ABB5-9576-4387-A835-B9B9B795A244}" srcOrd="0" destOrd="0" presId="urn:microsoft.com/office/officeart/2005/8/layout/hierarchy3"/>
    <dgm:cxn modelId="{24F2BD9D-D093-4D68-A9D6-E0D618F0AD21}" type="presParOf" srcId="{41C7ABB5-9576-4387-A835-B9B9B795A244}" destId="{1346B346-0360-4815-953A-EF07002F268D}" srcOrd="0" destOrd="0" presId="urn:microsoft.com/office/officeart/2005/8/layout/hierarchy3"/>
    <dgm:cxn modelId="{6B9FCA2A-B252-4C80-BFD7-78AFFB9627E2}" type="presParOf" srcId="{1346B346-0360-4815-953A-EF07002F268D}" destId="{F3644692-59E9-4AF9-8917-8DA1FFD8D021}" srcOrd="0" destOrd="0" presId="urn:microsoft.com/office/officeart/2005/8/layout/hierarchy3"/>
    <dgm:cxn modelId="{B8E82381-B9CB-499A-A95D-128CA816C183}" type="presParOf" srcId="{1346B346-0360-4815-953A-EF07002F268D}" destId="{8C91DCB2-E553-4B19-9406-5838020DEBA2}" srcOrd="1" destOrd="0" presId="urn:microsoft.com/office/officeart/2005/8/layout/hierarchy3"/>
    <dgm:cxn modelId="{F1917831-E5FE-4B20-96DD-B326F3A9E8E8}" type="presParOf" srcId="{41C7ABB5-9576-4387-A835-B9B9B795A244}" destId="{C567CD82-BDE6-4692-B728-FA1773687098}" srcOrd="1" destOrd="0" presId="urn:microsoft.com/office/officeart/2005/8/layout/hierarchy3"/>
    <dgm:cxn modelId="{461686E9-C49D-45B2-864E-384D7105C6CF}" type="presParOf" srcId="{C567CD82-BDE6-4692-B728-FA1773687098}" destId="{BFCDFE9B-15F7-4AB2-8F16-4FAD340570B5}" srcOrd="0" destOrd="0" presId="urn:microsoft.com/office/officeart/2005/8/layout/hierarchy3"/>
    <dgm:cxn modelId="{7695DC59-4859-46BF-AD5E-CA6A92C5C519}" type="presParOf" srcId="{C567CD82-BDE6-4692-B728-FA1773687098}" destId="{E79B8A0C-8916-4B66-BD3C-9C559081F702}" srcOrd="1" destOrd="0" presId="urn:microsoft.com/office/officeart/2005/8/layout/hierarchy3"/>
    <dgm:cxn modelId="{FA91D20D-B76F-4F62-9D4D-01E7340C9EF0}" type="presParOf" srcId="{C567CD82-BDE6-4692-B728-FA1773687098}" destId="{8267BC68-B619-47E3-B82D-B01B865234E2}" srcOrd="2" destOrd="0" presId="urn:microsoft.com/office/officeart/2005/8/layout/hierarchy3"/>
    <dgm:cxn modelId="{B28DA812-E866-497A-874D-079B09E484DA}" type="presParOf" srcId="{C567CD82-BDE6-4692-B728-FA1773687098}" destId="{14A1E47D-C227-4880-BBA9-0860C531668F}" srcOrd="3" destOrd="0" presId="urn:microsoft.com/office/officeart/2005/8/layout/hierarchy3"/>
    <dgm:cxn modelId="{EFA18764-3320-40EE-9FEE-9CB1AA40DAC2}" type="presParOf" srcId="{C567CD82-BDE6-4692-B728-FA1773687098}" destId="{1723AD45-43AD-464D-A36E-79C959F10154}" srcOrd="4" destOrd="0" presId="urn:microsoft.com/office/officeart/2005/8/layout/hierarchy3"/>
    <dgm:cxn modelId="{F6202D08-DB63-4B9C-B7CF-ADC85ABFE01F}" type="presParOf" srcId="{C567CD82-BDE6-4692-B728-FA1773687098}" destId="{0C8AE812-FAAA-445D-A031-D7F454C46388}" srcOrd="5" destOrd="0" presId="urn:microsoft.com/office/officeart/2005/8/layout/hierarchy3"/>
    <dgm:cxn modelId="{42739D18-B6BA-4CDA-8A04-42F578075871}" type="presParOf" srcId="{4211C6B0-6506-43F5-B808-35FB2F962A2B}" destId="{EDB96C6B-F425-45AD-B352-1672BE2A68CE}" srcOrd="1" destOrd="0" presId="urn:microsoft.com/office/officeart/2005/8/layout/hierarchy3"/>
    <dgm:cxn modelId="{89A217BB-45D9-4436-8C0C-FACBC5C910D5}" type="presParOf" srcId="{EDB96C6B-F425-45AD-B352-1672BE2A68CE}" destId="{8D08CCF3-EC9F-4D6B-93F1-B9D0453D204A}" srcOrd="0" destOrd="0" presId="urn:microsoft.com/office/officeart/2005/8/layout/hierarchy3"/>
    <dgm:cxn modelId="{576067CA-3136-4045-8002-143CF99E4848}" type="presParOf" srcId="{8D08CCF3-EC9F-4D6B-93F1-B9D0453D204A}" destId="{ABEB512B-5946-4841-B171-3F656F84258D}" srcOrd="0" destOrd="0" presId="urn:microsoft.com/office/officeart/2005/8/layout/hierarchy3"/>
    <dgm:cxn modelId="{54CF87B7-574F-42DD-8DAE-BF8DA42D3AB5}" type="presParOf" srcId="{8D08CCF3-EC9F-4D6B-93F1-B9D0453D204A}" destId="{36FAE109-14E9-4439-9C30-2B290724730B}" srcOrd="1" destOrd="0" presId="urn:microsoft.com/office/officeart/2005/8/layout/hierarchy3"/>
    <dgm:cxn modelId="{DFA6AAAD-A6A0-4FFE-AF44-11FF6E44DCAE}" type="presParOf" srcId="{EDB96C6B-F425-45AD-B352-1672BE2A68CE}" destId="{F53E8E88-DD72-4B1F-B987-04DBB49E2619}" srcOrd="1" destOrd="0" presId="urn:microsoft.com/office/officeart/2005/8/layout/hierarchy3"/>
    <dgm:cxn modelId="{7B784A74-E2E8-4DAF-B73A-AE504E4CC72E}" type="presParOf" srcId="{F53E8E88-DD72-4B1F-B987-04DBB49E2619}" destId="{3FEB492C-8E72-4507-B9F4-46A79A6EA8B1}" srcOrd="0" destOrd="0" presId="urn:microsoft.com/office/officeart/2005/8/layout/hierarchy3"/>
    <dgm:cxn modelId="{17418F40-DEA2-42C8-8C31-0332254F0402}" type="presParOf" srcId="{F53E8E88-DD72-4B1F-B987-04DBB49E2619}" destId="{E471A96C-303C-4A2A-98E1-392ED1A8AC1F}" srcOrd="1" destOrd="0" presId="urn:microsoft.com/office/officeart/2005/8/layout/hierarchy3"/>
    <dgm:cxn modelId="{A6F60264-C155-4B98-B73F-EE4AC6CD980A}" type="presParOf" srcId="{F53E8E88-DD72-4B1F-B987-04DBB49E2619}" destId="{7D277D03-D5E1-4739-A0BF-5C87F2C2BE0F}" srcOrd="2" destOrd="0" presId="urn:microsoft.com/office/officeart/2005/8/layout/hierarchy3"/>
    <dgm:cxn modelId="{81FECEB1-F517-4A31-84D2-13E48B6B9346}" type="presParOf" srcId="{F53E8E88-DD72-4B1F-B987-04DBB49E2619}" destId="{E402A9D2-DA80-4D05-867F-82A661D3DCBA}" srcOrd="3" destOrd="0" presId="urn:microsoft.com/office/officeart/2005/8/layout/hierarchy3"/>
    <dgm:cxn modelId="{3BA8BE76-9634-42D0-B84A-DCE8F59C4880}" type="presParOf" srcId="{F53E8E88-DD72-4B1F-B987-04DBB49E2619}" destId="{EF769664-44FD-499F-AB3C-210523F0EA92}" srcOrd="4" destOrd="0" presId="urn:microsoft.com/office/officeart/2005/8/layout/hierarchy3"/>
    <dgm:cxn modelId="{33E9D009-0DF3-46FF-8A53-2733B21B0512}" type="presParOf" srcId="{F53E8E88-DD72-4B1F-B987-04DBB49E2619}" destId="{E213DB50-A367-4F1F-B786-8C59433682D4}" srcOrd="5" destOrd="0" presId="urn:microsoft.com/office/officeart/2005/8/layout/hierarchy3"/>
    <dgm:cxn modelId="{B850571E-C541-4DDC-BB60-E8AAC19F5F39}" type="presParOf" srcId="{4211C6B0-6506-43F5-B808-35FB2F962A2B}" destId="{725F9AE7-50EC-40BB-B969-0E4997305167}" srcOrd="2" destOrd="0" presId="urn:microsoft.com/office/officeart/2005/8/layout/hierarchy3"/>
    <dgm:cxn modelId="{04E80DEC-38E2-4392-B96B-F1DB764AF8ED}" type="presParOf" srcId="{725F9AE7-50EC-40BB-B969-0E4997305167}" destId="{E8957D9C-CEDD-42DF-B745-72FD5C56DE92}" srcOrd="0" destOrd="0" presId="urn:microsoft.com/office/officeart/2005/8/layout/hierarchy3"/>
    <dgm:cxn modelId="{2706FBA1-9988-4957-87A4-64FC56D6F70D}" type="presParOf" srcId="{E8957D9C-CEDD-42DF-B745-72FD5C56DE92}" destId="{B72269DB-BAAC-450A-AF97-A30D8F04B5C6}" srcOrd="0" destOrd="0" presId="urn:microsoft.com/office/officeart/2005/8/layout/hierarchy3"/>
    <dgm:cxn modelId="{BE8AF66C-FDE4-4A01-9CF4-86476D13588D}" type="presParOf" srcId="{E8957D9C-CEDD-42DF-B745-72FD5C56DE92}" destId="{1E3E7877-2307-41FD-B754-BC35EC544D97}" srcOrd="1" destOrd="0" presId="urn:microsoft.com/office/officeart/2005/8/layout/hierarchy3"/>
    <dgm:cxn modelId="{F08489C5-104C-4E1F-90CC-9B5EDE805738}" type="presParOf" srcId="{725F9AE7-50EC-40BB-B969-0E4997305167}" destId="{447E60D1-9211-4AD9-A378-68E37A2F2810}" srcOrd="1" destOrd="0" presId="urn:microsoft.com/office/officeart/2005/8/layout/hierarchy3"/>
    <dgm:cxn modelId="{5DC22CF2-76C5-4DA2-9410-59A5EA63D6B1}" type="presParOf" srcId="{447E60D1-9211-4AD9-A378-68E37A2F2810}" destId="{2743216D-1F7F-4D57-BCB4-A9376D4588A1}" srcOrd="0" destOrd="0" presId="urn:microsoft.com/office/officeart/2005/8/layout/hierarchy3"/>
    <dgm:cxn modelId="{29663A84-8FD9-45B2-9761-E3ADA0BFF369}" type="presParOf" srcId="{447E60D1-9211-4AD9-A378-68E37A2F2810}" destId="{74B96BED-7477-40E5-AC5E-5A05E8169342}" srcOrd="1" destOrd="0" presId="urn:microsoft.com/office/officeart/2005/8/layout/hierarchy3"/>
    <dgm:cxn modelId="{9878E6EF-08C7-4D28-B664-944833EADAAD}" type="presParOf" srcId="{447E60D1-9211-4AD9-A378-68E37A2F2810}" destId="{6E616BBF-C1A8-4505-A37B-2B8E8D23848B}" srcOrd="2" destOrd="0" presId="urn:microsoft.com/office/officeart/2005/8/layout/hierarchy3"/>
    <dgm:cxn modelId="{C6AA8831-E21B-4DFE-83F9-127D63405A90}" type="presParOf" srcId="{447E60D1-9211-4AD9-A378-68E37A2F2810}" destId="{1CC3944F-0678-4C64-9CF6-C0B541D161D4}" srcOrd="3" destOrd="0" presId="urn:microsoft.com/office/officeart/2005/8/layout/hierarchy3"/>
    <dgm:cxn modelId="{0510247A-646E-4B88-8051-ABD6EE685B2E}" type="presParOf" srcId="{447E60D1-9211-4AD9-A378-68E37A2F2810}" destId="{66268666-39F4-403C-B6AF-BE7C7D2A9CC8}" srcOrd="4" destOrd="0" presId="urn:microsoft.com/office/officeart/2005/8/layout/hierarchy3"/>
    <dgm:cxn modelId="{CD0459F8-1183-4830-B326-DCDFE074ACED}" type="presParOf" srcId="{447E60D1-9211-4AD9-A378-68E37A2F2810}" destId="{D7CF8657-6A2F-4336-BBF6-31F8C1C65BF6}" srcOrd="5" destOrd="0" presId="urn:microsoft.com/office/officeart/2005/8/layout/hierarchy3"/>
    <dgm:cxn modelId="{1EAADB1D-0AE3-48CD-B659-D5E7F5F566D8}" type="presParOf" srcId="{4211C6B0-6506-43F5-B808-35FB2F962A2B}" destId="{F6810051-8097-4C30-9110-4A67B671E2EC}" srcOrd="3" destOrd="0" presId="urn:microsoft.com/office/officeart/2005/8/layout/hierarchy3"/>
    <dgm:cxn modelId="{EE31EAF8-72C5-4BB5-AE69-4112B1052E99}" type="presParOf" srcId="{F6810051-8097-4C30-9110-4A67B671E2EC}" destId="{29B11710-86DD-4208-AEBE-735543E74125}" srcOrd="0" destOrd="0" presId="urn:microsoft.com/office/officeart/2005/8/layout/hierarchy3"/>
    <dgm:cxn modelId="{5579AF9D-1AF7-4337-9CFA-E5464F8BA06C}" type="presParOf" srcId="{29B11710-86DD-4208-AEBE-735543E74125}" destId="{DED527C2-8F96-4873-B9E6-B5EC9E64F99B}" srcOrd="0" destOrd="0" presId="urn:microsoft.com/office/officeart/2005/8/layout/hierarchy3"/>
    <dgm:cxn modelId="{709A3993-60B1-4450-9A51-4D3F04EFE1CE}" type="presParOf" srcId="{29B11710-86DD-4208-AEBE-735543E74125}" destId="{15D8ECC2-5D0F-4B81-A6A9-ABCACF6C205D}" srcOrd="1" destOrd="0" presId="urn:microsoft.com/office/officeart/2005/8/layout/hierarchy3"/>
    <dgm:cxn modelId="{FF2B097F-B274-4395-8D5C-84AA6614C54E}" type="presParOf" srcId="{F6810051-8097-4C30-9110-4A67B671E2EC}" destId="{C2082B02-BD87-4AD7-A3A2-1BD769B58219}" srcOrd="1" destOrd="0" presId="urn:microsoft.com/office/officeart/2005/8/layout/hierarchy3"/>
    <dgm:cxn modelId="{8B4D01C2-FF37-4AFD-A434-487AD08F3224}" type="presParOf" srcId="{C2082B02-BD87-4AD7-A3A2-1BD769B58219}" destId="{FFD09748-FC6A-446B-9999-DA4586F621B1}" srcOrd="0" destOrd="0" presId="urn:microsoft.com/office/officeart/2005/8/layout/hierarchy3"/>
    <dgm:cxn modelId="{F143C209-8EC7-4FAC-BEDA-F7824A4C09EB}" type="presParOf" srcId="{C2082B02-BD87-4AD7-A3A2-1BD769B58219}" destId="{40E4CEFB-90E3-44A6-AA16-ECB27A9AE728}" srcOrd="1" destOrd="0" presId="urn:microsoft.com/office/officeart/2005/8/layout/hierarchy3"/>
    <dgm:cxn modelId="{95130F3D-DAC7-4F06-B41C-D8BED6F7A2D1}" type="presParOf" srcId="{C2082B02-BD87-4AD7-A3A2-1BD769B58219}" destId="{F82FE7E5-456B-4B90-B9CB-504EE7DD6714}" srcOrd="2" destOrd="0" presId="urn:microsoft.com/office/officeart/2005/8/layout/hierarchy3"/>
    <dgm:cxn modelId="{BCB0511E-5EB7-47DA-BECF-585125825E43}" type="presParOf" srcId="{C2082B02-BD87-4AD7-A3A2-1BD769B58219}" destId="{66F6506C-9FF0-4015-9513-D10ACD08532D}" srcOrd="3" destOrd="0" presId="urn:microsoft.com/office/officeart/2005/8/layout/hierarchy3"/>
    <dgm:cxn modelId="{49CCAEB4-67D8-410C-8833-B5CBB93FBF77}" type="presParOf" srcId="{C2082B02-BD87-4AD7-A3A2-1BD769B58219}" destId="{311A9BA1-7444-4110-B16D-781E3DE7639F}" srcOrd="4" destOrd="0" presId="urn:microsoft.com/office/officeart/2005/8/layout/hierarchy3"/>
    <dgm:cxn modelId="{F70F4942-E1B3-42E9-BB9C-0DF8215665A2}" type="presParOf" srcId="{C2082B02-BD87-4AD7-A3A2-1BD769B58219}" destId="{7EB69C4D-ADAA-4438-A2FE-8ACA1D01503F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644692-59E9-4AF9-8917-8DA1FFD8D021}">
      <dsp:nvSpPr>
        <dsp:cNvPr id="0" name=""/>
        <dsp:cNvSpPr/>
      </dsp:nvSpPr>
      <dsp:spPr>
        <a:xfrm>
          <a:off x="18682" y="0"/>
          <a:ext cx="1723760" cy="88244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err="1" smtClean="0"/>
            <a:t>Heating</a:t>
          </a:r>
          <a:endParaRPr lang="de-DE" sz="1800" b="1" kern="1200" dirty="0"/>
        </a:p>
      </dsp:txBody>
      <dsp:txXfrm>
        <a:off x="44528" y="25846"/>
        <a:ext cx="1672068" cy="830756"/>
      </dsp:txXfrm>
    </dsp:sp>
    <dsp:sp modelId="{BFCDFE9B-15F7-4AB2-8F16-4FAD340570B5}">
      <dsp:nvSpPr>
        <dsp:cNvPr id="0" name=""/>
        <dsp:cNvSpPr/>
      </dsp:nvSpPr>
      <dsp:spPr>
        <a:xfrm>
          <a:off x="191058" y="882448"/>
          <a:ext cx="205788" cy="6201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0177"/>
              </a:lnTo>
              <a:lnTo>
                <a:pt x="205788" y="620177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9B8A0C-8916-4B66-BD3C-9C559081F702}">
      <dsp:nvSpPr>
        <dsp:cNvPr id="0" name=""/>
        <dsp:cNvSpPr/>
      </dsp:nvSpPr>
      <dsp:spPr>
        <a:xfrm>
          <a:off x="396847" y="1147602"/>
          <a:ext cx="1595390" cy="710048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0" kern="1200" dirty="0" err="1" smtClean="0"/>
            <a:t>heat</a:t>
          </a:r>
          <a:r>
            <a:rPr lang="de-DE" sz="1800" b="0" kern="1200" dirty="0" smtClean="0"/>
            <a:t> </a:t>
          </a:r>
          <a:r>
            <a:rPr lang="de-DE" sz="1800" b="0" kern="1200" dirty="0" err="1" smtClean="0"/>
            <a:t>supply</a:t>
          </a:r>
          <a:r>
            <a:rPr lang="de-DE" sz="1800" b="0" kern="1200" dirty="0" smtClean="0"/>
            <a:t> in </a:t>
          </a:r>
          <a:r>
            <a:rPr lang="de-DE" sz="1800" b="0" kern="1200" dirty="0" err="1" smtClean="0"/>
            <a:t>the</a:t>
          </a:r>
          <a:r>
            <a:rPr lang="de-DE" sz="1800" b="0" kern="1200" dirty="0" smtClean="0"/>
            <a:t> </a:t>
          </a:r>
          <a:r>
            <a:rPr lang="de-DE" sz="1800" b="0" kern="1200" dirty="0" err="1" smtClean="0"/>
            <a:t>house</a:t>
          </a:r>
          <a:endParaRPr lang="de-DE" sz="1800" b="0" kern="1200" dirty="0"/>
        </a:p>
      </dsp:txBody>
      <dsp:txXfrm>
        <a:off x="417644" y="1168399"/>
        <a:ext cx="1553796" cy="668454"/>
      </dsp:txXfrm>
    </dsp:sp>
    <dsp:sp modelId="{8267BC68-B619-47E3-B82D-B01B865234E2}">
      <dsp:nvSpPr>
        <dsp:cNvPr id="0" name=""/>
        <dsp:cNvSpPr/>
      </dsp:nvSpPr>
      <dsp:spPr>
        <a:xfrm>
          <a:off x="191058" y="882448"/>
          <a:ext cx="205788" cy="14596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9620"/>
              </a:lnTo>
              <a:lnTo>
                <a:pt x="205788" y="145962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A1E47D-C227-4880-BBA9-0860C531668F}">
      <dsp:nvSpPr>
        <dsp:cNvPr id="0" name=""/>
        <dsp:cNvSpPr/>
      </dsp:nvSpPr>
      <dsp:spPr>
        <a:xfrm>
          <a:off x="396847" y="1987045"/>
          <a:ext cx="1595390" cy="710048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0" kern="1200" dirty="0" err="1" smtClean="0"/>
            <a:t>heating</a:t>
          </a:r>
          <a:r>
            <a:rPr lang="de-DE" sz="1800" b="0" kern="1200" dirty="0" smtClean="0"/>
            <a:t> </a:t>
          </a:r>
          <a:r>
            <a:rPr lang="de-DE" sz="1800" b="0" kern="1200" dirty="0" err="1" smtClean="0"/>
            <a:t>the</a:t>
          </a:r>
          <a:r>
            <a:rPr lang="de-DE" sz="1800" b="0" kern="1200" dirty="0" smtClean="0"/>
            <a:t> </a:t>
          </a:r>
          <a:r>
            <a:rPr lang="de-DE" sz="1800" b="0" kern="1200" dirty="0" err="1" smtClean="0"/>
            <a:t>pool</a:t>
          </a:r>
          <a:endParaRPr lang="de-DE" sz="1800" b="0" kern="1200" dirty="0"/>
        </a:p>
      </dsp:txBody>
      <dsp:txXfrm>
        <a:off x="417644" y="2007842"/>
        <a:ext cx="1553796" cy="668454"/>
      </dsp:txXfrm>
    </dsp:sp>
    <dsp:sp modelId="{1723AD45-43AD-464D-A36E-79C959F10154}">
      <dsp:nvSpPr>
        <dsp:cNvPr id="0" name=""/>
        <dsp:cNvSpPr/>
      </dsp:nvSpPr>
      <dsp:spPr>
        <a:xfrm>
          <a:off x="191058" y="882448"/>
          <a:ext cx="160482" cy="23337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33775"/>
              </a:lnTo>
              <a:lnTo>
                <a:pt x="160482" y="2333775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8AE812-FAAA-445D-A031-D7F454C46388}">
      <dsp:nvSpPr>
        <dsp:cNvPr id="0" name=""/>
        <dsp:cNvSpPr/>
      </dsp:nvSpPr>
      <dsp:spPr>
        <a:xfrm>
          <a:off x="351540" y="2809445"/>
          <a:ext cx="1694467" cy="813558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0" kern="1200" dirty="0" err="1" smtClean="0"/>
            <a:t>programming</a:t>
          </a:r>
          <a:endParaRPr lang="de-DE" sz="1800" b="0" kern="1200" dirty="0"/>
        </a:p>
      </dsp:txBody>
      <dsp:txXfrm>
        <a:off x="375368" y="2833273"/>
        <a:ext cx="1646811" cy="765902"/>
      </dsp:txXfrm>
    </dsp:sp>
    <dsp:sp modelId="{ABEB512B-5946-4841-B171-3F656F84258D}">
      <dsp:nvSpPr>
        <dsp:cNvPr id="0" name=""/>
        <dsp:cNvSpPr/>
      </dsp:nvSpPr>
      <dsp:spPr>
        <a:xfrm>
          <a:off x="2001233" y="0"/>
          <a:ext cx="1723760" cy="88244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/>
            <a:t>Security System</a:t>
          </a:r>
          <a:endParaRPr lang="de-DE" sz="1800" b="1" kern="1200" dirty="0"/>
        </a:p>
      </dsp:txBody>
      <dsp:txXfrm>
        <a:off x="2027079" y="25846"/>
        <a:ext cx="1672068" cy="830756"/>
      </dsp:txXfrm>
    </dsp:sp>
    <dsp:sp modelId="{3FEB492C-8E72-4507-B9F4-46A79A6EA8B1}">
      <dsp:nvSpPr>
        <dsp:cNvPr id="0" name=""/>
        <dsp:cNvSpPr/>
      </dsp:nvSpPr>
      <dsp:spPr>
        <a:xfrm>
          <a:off x="2173609" y="882448"/>
          <a:ext cx="205788" cy="6201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0177"/>
              </a:lnTo>
              <a:lnTo>
                <a:pt x="205788" y="620177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71A96C-303C-4A2A-98E1-392ED1A8AC1F}">
      <dsp:nvSpPr>
        <dsp:cNvPr id="0" name=""/>
        <dsp:cNvSpPr/>
      </dsp:nvSpPr>
      <dsp:spPr>
        <a:xfrm>
          <a:off x="2379398" y="1147602"/>
          <a:ext cx="1595390" cy="710048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0" kern="1200" dirty="0" err="1" smtClean="0"/>
            <a:t>cameras</a:t>
          </a:r>
          <a:endParaRPr lang="de-DE" sz="1800" b="0" kern="1200" dirty="0"/>
        </a:p>
      </dsp:txBody>
      <dsp:txXfrm>
        <a:off x="2400195" y="1168399"/>
        <a:ext cx="1553796" cy="668454"/>
      </dsp:txXfrm>
    </dsp:sp>
    <dsp:sp modelId="{7D277D03-D5E1-4739-A0BF-5C87F2C2BE0F}">
      <dsp:nvSpPr>
        <dsp:cNvPr id="0" name=""/>
        <dsp:cNvSpPr/>
      </dsp:nvSpPr>
      <dsp:spPr>
        <a:xfrm>
          <a:off x="2173609" y="882448"/>
          <a:ext cx="205788" cy="14596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9620"/>
              </a:lnTo>
              <a:lnTo>
                <a:pt x="205788" y="145962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02A9D2-DA80-4D05-867F-82A661D3DCBA}">
      <dsp:nvSpPr>
        <dsp:cNvPr id="0" name=""/>
        <dsp:cNvSpPr/>
      </dsp:nvSpPr>
      <dsp:spPr>
        <a:xfrm>
          <a:off x="2379398" y="1987045"/>
          <a:ext cx="1595390" cy="710048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0" kern="1200" dirty="0" err="1" smtClean="0"/>
            <a:t>alarm</a:t>
          </a:r>
          <a:r>
            <a:rPr lang="de-DE" sz="1800" b="0" kern="1200" dirty="0" smtClean="0"/>
            <a:t> </a:t>
          </a:r>
          <a:r>
            <a:rPr lang="de-DE" sz="1800" b="0" kern="1200" dirty="0" err="1" smtClean="0"/>
            <a:t>system</a:t>
          </a:r>
          <a:endParaRPr lang="de-DE" sz="1800" b="0" kern="1200" dirty="0"/>
        </a:p>
      </dsp:txBody>
      <dsp:txXfrm>
        <a:off x="2400195" y="2007842"/>
        <a:ext cx="1553796" cy="668454"/>
      </dsp:txXfrm>
    </dsp:sp>
    <dsp:sp modelId="{EF769664-44FD-499F-AB3C-210523F0EA92}">
      <dsp:nvSpPr>
        <dsp:cNvPr id="0" name=""/>
        <dsp:cNvSpPr/>
      </dsp:nvSpPr>
      <dsp:spPr>
        <a:xfrm>
          <a:off x="2173609" y="882448"/>
          <a:ext cx="205788" cy="23680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68034"/>
              </a:lnTo>
              <a:lnTo>
                <a:pt x="205788" y="2368034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13DB50-A367-4F1F-B786-8C59433682D4}">
      <dsp:nvSpPr>
        <dsp:cNvPr id="0" name=""/>
        <dsp:cNvSpPr/>
      </dsp:nvSpPr>
      <dsp:spPr>
        <a:xfrm>
          <a:off x="2379398" y="2826488"/>
          <a:ext cx="1595390" cy="847988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0" kern="1200" dirty="0" err="1" smtClean="0"/>
            <a:t>programming</a:t>
          </a:r>
          <a:endParaRPr lang="de-DE" sz="1800" b="0" kern="1200" dirty="0"/>
        </a:p>
      </dsp:txBody>
      <dsp:txXfrm>
        <a:off x="2404235" y="2851325"/>
        <a:ext cx="1545716" cy="798314"/>
      </dsp:txXfrm>
    </dsp:sp>
    <dsp:sp modelId="{B72269DB-BAAC-450A-AF97-A30D8F04B5C6}">
      <dsp:nvSpPr>
        <dsp:cNvPr id="0" name=""/>
        <dsp:cNvSpPr/>
      </dsp:nvSpPr>
      <dsp:spPr>
        <a:xfrm>
          <a:off x="3983784" y="0"/>
          <a:ext cx="1985635" cy="88244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err="1" smtClean="0"/>
            <a:t>Energy</a:t>
          </a:r>
          <a:r>
            <a:rPr lang="de-DE" sz="1800" b="1" kern="1200" dirty="0" smtClean="0"/>
            <a:t> Supply</a:t>
          </a:r>
          <a:endParaRPr lang="de-DE" sz="1800" b="1" kern="1200" dirty="0"/>
        </a:p>
      </dsp:txBody>
      <dsp:txXfrm>
        <a:off x="4009630" y="25846"/>
        <a:ext cx="1933943" cy="830756"/>
      </dsp:txXfrm>
    </dsp:sp>
    <dsp:sp modelId="{2743216D-1F7F-4D57-BCB4-A9376D4588A1}">
      <dsp:nvSpPr>
        <dsp:cNvPr id="0" name=""/>
        <dsp:cNvSpPr/>
      </dsp:nvSpPr>
      <dsp:spPr>
        <a:xfrm>
          <a:off x="4182347" y="882448"/>
          <a:ext cx="231976" cy="6400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0013"/>
              </a:lnTo>
              <a:lnTo>
                <a:pt x="231976" y="640013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B96BED-7477-40E5-AC5E-5A05E8169342}">
      <dsp:nvSpPr>
        <dsp:cNvPr id="0" name=""/>
        <dsp:cNvSpPr/>
      </dsp:nvSpPr>
      <dsp:spPr>
        <a:xfrm>
          <a:off x="4414324" y="1147602"/>
          <a:ext cx="1503989" cy="74972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0" kern="1200" dirty="0" err="1" smtClean="0"/>
            <a:t>photovoltaics</a:t>
          </a:r>
          <a:endParaRPr lang="de-DE" sz="1800" b="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b="0" kern="1200" dirty="0" err="1" smtClean="0"/>
            <a:t>energ</a:t>
          </a:r>
          <a:r>
            <a:rPr lang="de-DE" sz="1600" b="0" kern="1200" dirty="0" smtClean="0"/>
            <a:t>. </a:t>
          </a:r>
          <a:r>
            <a:rPr lang="de-DE" sz="1600" b="0" kern="1200" dirty="0" err="1" smtClean="0"/>
            <a:t>storage</a:t>
          </a:r>
          <a:endParaRPr lang="de-DE" sz="1600" b="0" kern="1200" dirty="0"/>
        </a:p>
      </dsp:txBody>
      <dsp:txXfrm>
        <a:off x="4436283" y="1169561"/>
        <a:ext cx="1460071" cy="705802"/>
      </dsp:txXfrm>
    </dsp:sp>
    <dsp:sp modelId="{6E616BBF-C1A8-4505-A37B-2B8E8D23848B}">
      <dsp:nvSpPr>
        <dsp:cNvPr id="0" name=""/>
        <dsp:cNvSpPr/>
      </dsp:nvSpPr>
      <dsp:spPr>
        <a:xfrm>
          <a:off x="4182347" y="882448"/>
          <a:ext cx="231976" cy="14670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7006"/>
              </a:lnTo>
              <a:lnTo>
                <a:pt x="231976" y="1467006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C3944F-0678-4C64-9CF6-C0B541D161D4}">
      <dsp:nvSpPr>
        <dsp:cNvPr id="0" name=""/>
        <dsp:cNvSpPr/>
      </dsp:nvSpPr>
      <dsp:spPr>
        <a:xfrm>
          <a:off x="4414324" y="2026718"/>
          <a:ext cx="1503989" cy="64547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0" kern="1200" dirty="0" err="1" smtClean="0"/>
            <a:t>energy</a:t>
          </a:r>
          <a:r>
            <a:rPr lang="de-DE" sz="1800" b="0" kern="1200" dirty="0" smtClean="0"/>
            <a:t> </a:t>
          </a:r>
          <a:r>
            <a:rPr lang="de-DE" sz="1800" b="0" kern="1200" dirty="0" err="1" smtClean="0"/>
            <a:t>management</a:t>
          </a:r>
          <a:endParaRPr lang="de-DE" sz="1800" b="0" kern="1200" dirty="0"/>
        </a:p>
      </dsp:txBody>
      <dsp:txXfrm>
        <a:off x="4433229" y="2045623"/>
        <a:ext cx="1466179" cy="607664"/>
      </dsp:txXfrm>
    </dsp:sp>
    <dsp:sp modelId="{66268666-39F4-403C-B6AF-BE7C7D2A9CC8}">
      <dsp:nvSpPr>
        <dsp:cNvPr id="0" name=""/>
        <dsp:cNvSpPr/>
      </dsp:nvSpPr>
      <dsp:spPr>
        <a:xfrm>
          <a:off x="4182347" y="882448"/>
          <a:ext cx="208995" cy="23040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04045"/>
              </a:lnTo>
              <a:lnTo>
                <a:pt x="208995" y="2304045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CF8657-6A2F-4336-BBF6-31F8C1C65BF6}">
      <dsp:nvSpPr>
        <dsp:cNvPr id="0" name=""/>
        <dsp:cNvSpPr/>
      </dsp:nvSpPr>
      <dsp:spPr>
        <a:xfrm>
          <a:off x="4391343" y="2771288"/>
          <a:ext cx="1531284" cy="830411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0" kern="1200" dirty="0" err="1" smtClean="0"/>
            <a:t>programming</a:t>
          </a:r>
          <a:endParaRPr lang="de-DE" sz="1800" b="0" kern="1200" dirty="0"/>
        </a:p>
      </dsp:txBody>
      <dsp:txXfrm>
        <a:off x="4415665" y="2795610"/>
        <a:ext cx="1482640" cy="781767"/>
      </dsp:txXfrm>
    </dsp:sp>
    <dsp:sp modelId="{DED527C2-8F96-4873-B9E6-B5EC9E64F99B}">
      <dsp:nvSpPr>
        <dsp:cNvPr id="0" name=""/>
        <dsp:cNvSpPr/>
      </dsp:nvSpPr>
      <dsp:spPr>
        <a:xfrm>
          <a:off x="6228210" y="0"/>
          <a:ext cx="1964042" cy="88244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err="1" smtClean="0"/>
            <a:t>Programming</a:t>
          </a:r>
          <a:endParaRPr lang="de-DE" sz="1800" b="1" kern="1200" dirty="0"/>
        </a:p>
      </dsp:txBody>
      <dsp:txXfrm>
        <a:off x="6254056" y="25846"/>
        <a:ext cx="1912350" cy="830756"/>
      </dsp:txXfrm>
    </dsp:sp>
    <dsp:sp modelId="{FFD09748-FC6A-446B-9999-DA4586F621B1}">
      <dsp:nvSpPr>
        <dsp:cNvPr id="0" name=""/>
        <dsp:cNvSpPr/>
      </dsp:nvSpPr>
      <dsp:spPr>
        <a:xfrm>
          <a:off x="6424614" y="882448"/>
          <a:ext cx="261708" cy="5886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8656"/>
              </a:lnTo>
              <a:lnTo>
                <a:pt x="261708" y="588656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E4CEFB-90E3-44A6-AA16-ECB27A9AE728}">
      <dsp:nvSpPr>
        <dsp:cNvPr id="0" name=""/>
        <dsp:cNvSpPr/>
      </dsp:nvSpPr>
      <dsp:spPr>
        <a:xfrm>
          <a:off x="6686322" y="1136371"/>
          <a:ext cx="1499931" cy="669469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0" kern="1200" dirty="0" err="1" smtClean="0"/>
            <a:t>smartphone</a:t>
          </a:r>
          <a:r>
            <a:rPr lang="de-DE" sz="1800" b="0" kern="1200" dirty="0" smtClean="0"/>
            <a:t> </a:t>
          </a:r>
          <a:r>
            <a:rPr lang="de-DE" sz="1800" b="0" kern="1200" dirty="0" err="1" smtClean="0"/>
            <a:t>app</a:t>
          </a:r>
          <a:endParaRPr lang="de-DE" sz="1800" b="0" kern="1200" dirty="0"/>
        </a:p>
      </dsp:txBody>
      <dsp:txXfrm>
        <a:off x="6705930" y="1155979"/>
        <a:ext cx="1460715" cy="630253"/>
      </dsp:txXfrm>
    </dsp:sp>
    <dsp:sp modelId="{F82FE7E5-456B-4B90-B9CB-504EE7DD6714}">
      <dsp:nvSpPr>
        <dsp:cNvPr id="0" name=""/>
        <dsp:cNvSpPr/>
      </dsp:nvSpPr>
      <dsp:spPr>
        <a:xfrm>
          <a:off x="6424614" y="882448"/>
          <a:ext cx="261708" cy="13875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87521"/>
              </a:lnTo>
              <a:lnTo>
                <a:pt x="261708" y="1387521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F6506C-9FF0-4015-9513-D10ACD08532D}">
      <dsp:nvSpPr>
        <dsp:cNvPr id="0" name=""/>
        <dsp:cNvSpPr/>
      </dsp:nvSpPr>
      <dsp:spPr>
        <a:xfrm>
          <a:off x="6686322" y="1935235"/>
          <a:ext cx="1499931" cy="669469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0" kern="1200" dirty="0" err="1" smtClean="0"/>
            <a:t>arduino</a:t>
          </a:r>
          <a:endParaRPr lang="de-DE" sz="1800" b="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0" kern="1200" dirty="0" err="1" smtClean="0"/>
            <a:t>app</a:t>
          </a:r>
          <a:endParaRPr lang="de-DE" sz="1800" b="0" kern="1200" dirty="0"/>
        </a:p>
      </dsp:txBody>
      <dsp:txXfrm>
        <a:off x="6705930" y="1954843"/>
        <a:ext cx="1460715" cy="630253"/>
      </dsp:txXfrm>
    </dsp:sp>
    <dsp:sp modelId="{311A9BA1-7444-4110-B16D-781E3DE7639F}">
      <dsp:nvSpPr>
        <dsp:cNvPr id="0" name=""/>
        <dsp:cNvSpPr/>
      </dsp:nvSpPr>
      <dsp:spPr>
        <a:xfrm>
          <a:off x="6424614" y="882448"/>
          <a:ext cx="184510" cy="22486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48646"/>
              </a:lnTo>
              <a:lnTo>
                <a:pt x="184510" y="2248646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B69C4D-ADAA-4438-A2FE-8ACA1D01503F}">
      <dsp:nvSpPr>
        <dsp:cNvPr id="0" name=""/>
        <dsp:cNvSpPr/>
      </dsp:nvSpPr>
      <dsp:spPr>
        <a:xfrm>
          <a:off x="6609124" y="2728288"/>
          <a:ext cx="1633152" cy="80561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0" kern="1200" dirty="0" err="1" smtClean="0"/>
            <a:t>event</a:t>
          </a:r>
          <a:r>
            <a:rPr lang="de-DE" sz="1800" b="0" kern="1200" dirty="0" smtClean="0"/>
            <a:t> </a:t>
          </a:r>
          <a:r>
            <a:rPr lang="de-DE" sz="1800" b="0" kern="1200" dirty="0" err="1" smtClean="0"/>
            <a:t>handling</a:t>
          </a:r>
          <a:endParaRPr lang="de-DE" sz="1800" b="0" kern="1200" dirty="0"/>
        </a:p>
      </dsp:txBody>
      <dsp:txXfrm>
        <a:off x="6632720" y="2751884"/>
        <a:ext cx="1585960" cy="7584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77137" cy="512222"/>
          </a:xfrm>
          <a:prstGeom prst="rect">
            <a:avLst/>
          </a:prstGeom>
        </p:spPr>
        <p:txBody>
          <a:bodyPr vert="horz" lIns="94755" tIns="47378" rIns="94755" bIns="47378" rtlCol="0"/>
          <a:lstStyle>
            <a:lvl1pPr algn="l">
              <a:defRPr sz="1200"/>
            </a:lvl1pPr>
          </a:lstStyle>
          <a:p>
            <a:endParaRPr lang="de-DE" dirty="0">
              <a:latin typeface="NDSFrutiger 45 Light" panose="02000403040000020004" pitchFamily="2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0508" y="2"/>
            <a:ext cx="3077137" cy="512222"/>
          </a:xfrm>
          <a:prstGeom prst="rect">
            <a:avLst/>
          </a:prstGeom>
        </p:spPr>
        <p:txBody>
          <a:bodyPr vert="horz" lIns="94755" tIns="47378" rIns="94755" bIns="47378" rtlCol="0"/>
          <a:lstStyle>
            <a:lvl1pPr algn="r">
              <a:defRPr sz="1200"/>
            </a:lvl1pPr>
          </a:lstStyle>
          <a:p>
            <a:fld id="{DE3D6E56-0DBF-46C2-A85E-AEAC4FFCBE16}" type="datetimeFigureOut">
              <a:rPr lang="de-DE" smtClean="0">
                <a:latin typeface="NDSFrutiger 45 Light" panose="02000403040000020004" pitchFamily="2" charset="0"/>
              </a:rPr>
              <a:pPr/>
              <a:t>30.08.2019</a:t>
            </a:fld>
            <a:endParaRPr lang="de-DE" dirty="0">
              <a:latin typeface="NDSFrutiger 45 Light" panose="02000403040000020004" pitchFamily="2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0757"/>
            <a:ext cx="3077137" cy="512222"/>
          </a:xfrm>
          <a:prstGeom prst="rect">
            <a:avLst/>
          </a:prstGeom>
        </p:spPr>
        <p:txBody>
          <a:bodyPr vert="horz" lIns="94755" tIns="47378" rIns="94755" bIns="47378" rtlCol="0" anchor="b"/>
          <a:lstStyle>
            <a:lvl1pPr algn="l">
              <a:defRPr sz="1200"/>
            </a:lvl1pPr>
          </a:lstStyle>
          <a:p>
            <a:endParaRPr lang="de-DE" dirty="0">
              <a:latin typeface="NDSFrutiger 45 Light" panose="02000403040000020004" pitchFamily="2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0508" y="9720757"/>
            <a:ext cx="3077137" cy="512222"/>
          </a:xfrm>
          <a:prstGeom prst="rect">
            <a:avLst/>
          </a:prstGeom>
        </p:spPr>
        <p:txBody>
          <a:bodyPr vert="horz" lIns="94755" tIns="47378" rIns="94755" bIns="47378" rtlCol="0" anchor="b"/>
          <a:lstStyle>
            <a:lvl1pPr algn="r">
              <a:defRPr sz="1200"/>
            </a:lvl1pPr>
          </a:lstStyle>
          <a:p>
            <a:fld id="{6AC00EB9-61AE-4107-A1E4-B4103CCE37E8}" type="slidenum">
              <a:rPr lang="de-DE" smtClean="0">
                <a:latin typeface="NDSFrutiger 45 Light" panose="02000403040000020004" pitchFamily="2" charset="0"/>
              </a:rPr>
              <a:pPr/>
              <a:t>‹Nr.›</a:t>
            </a:fld>
            <a:endParaRPr lang="de-DE" dirty="0">
              <a:latin typeface="NDSFrutiger 45 Light" panose="020004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8820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3076575" cy="511175"/>
          </a:xfrm>
          <a:prstGeom prst="rect">
            <a:avLst/>
          </a:prstGeom>
        </p:spPr>
        <p:txBody>
          <a:bodyPr vert="horz" lIns="91429" tIns="45716" rIns="91429" bIns="45716" rtlCol="0"/>
          <a:lstStyle>
            <a:lvl1pPr algn="l">
              <a:defRPr sz="1200">
                <a:latin typeface="NDSFrutiger 45 Light" panose="02000403040000020004" pitchFamily="2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141" y="3"/>
            <a:ext cx="3076575" cy="511175"/>
          </a:xfrm>
          <a:prstGeom prst="rect">
            <a:avLst/>
          </a:prstGeom>
        </p:spPr>
        <p:txBody>
          <a:bodyPr vert="horz" lIns="91429" tIns="45716" rIns="91429" bIns="45716" rtlCol="0"/>
          <a:lstStyle>
            <a:lvl1pPr algn="r">
              <a:defRPr sz="1200">
                <a:latin typeface="NDSFrutiger 45 Light" panose="02000403040000020004" pitchFamily="2" charset="0"/>
              </a:defRPr>
            </a:lvl1pPr>
          </a:lstStyle>
          <a:p>
            <a:fld id="{7E8C253B-3D09-42D8-BAF4-B5DB6BBFFB4A}" type="datetimeFigureOut">
              <a:rPr lang="de-DE" smtClean="0"/>
              <a:pPr/>
              <a:t>30.08.2019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9938"/>
            <a:ext cx="5114925" cy="3835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6" rIns="91429" bIns="45716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613" y="4860928"/>
            <a:ext cx="5680075" cy="4605338"/>
          </a:xfrm>
          <a:prstGeom prst="rect">
            <a:avLst/>
          </a:prstGeom>
        </p:spPr>
        <p:txBody>
          <a:bodyPr vert="horz" lIns="91429" tIns="45716" rIns="91429" bIns="45716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851"/>
            <a:ext cx="3076575" cy="511175"/>
          </a:xfrm>
          <a:prstGeom prst="rect">
            <a:avLst/>
          </a:prstGeom>
        </p:spPr>
        <p:txBody>
          <a:bodyPr vert="horz" lIns="91429" tIns="45716" rIns="91429" bIns="45716" rtlCol="0" anchor="b"/>
          <a:lstStyle>
            <a:lvl1pPr algn="l">
              <a:defRPr sz="1200">
                <a:latin typeface="NDSFrutiger 45 Light" panose="02000403040000020004" pitchFamily="2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141" y="9721851"/>
            <a:ext cx="3076575" cy="511175"/>
          </a:xfrm>
          <a:prstGeom prst="rect">
            <a:avLst/>
          </a:prstGeom>
        </p:spPr>
        <p:txBody>
          <a:bodyPr vert="horz" lIns="91429" tIns="45716" rIns="91429" bIns="45716" rtlCol="0" anchor="b"/>
          <a:lstStyle>
            <a:lvl1pPr algn="r">
              <a:defRPr sz="1200">
                <a:latin typeface="NDSFrutiger 45 Light" panose="02000403040000020004" pitchFamily="2" charset="0"/>
              </a:defRPr>
            </a:lvl1pPr>
          </a:lstStyle>
          <a:p>
            <a:fld id="{3CA7E87C-7A74-4F2A-BA76-1918C015286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03174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NDSFrutiger 45 Light" panose="02000403040000020004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NDSFrutiger 45 Light" panose="02000403040000020004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NDSFrutiger 45 Light" panose="02000403040000020004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NDSFrutiger 45 Light" panose="02000403040000020004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NDSFrutiger 45 Light" panose="02000403040000020004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68388" y="792163"/>
            <a:ext cx="5275262" cy="3956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3649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68388" y="792163"/>
            <a:ext cx="5275262" cy="3956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6821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68388" y="792163"/>
            <a:ext cx="5275262" cy="3956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47896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68388" y="792163"/>
            <a:ext cx="5275262" cy="3956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92426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68388" y="792163"/>
            <a:ext cx="5275262" cy="3956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0562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68388" y="792163"/>
            <a:ext cx="5275262" cy="3956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8208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69975" y="793750"/>
            <a:ext cx="5272088" cy="39544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1088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69975" y="793750"/>
            <a:ext cx="5272088" cy="39544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3509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69975" y="793750"/>
            <a:ext cx="5272088" cy="39544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396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69975" y="793750"/>
            <a:ext cx="5272088" cy="39544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6136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68388" y="792163"/>
            <a:ext cx="5275262" cy="3956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9828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68388" y="792163"/>
            <a:ext cx="5275262" cy="3956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57513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68388" y="792163"/>
            <a:ext cx="5275262" cy="3956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2689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68388" y="792163"/>
            <a:ext cx="5275262" cy="3956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314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39552" y="6118448"/>
            <a:ext cx="7992888" cy="3348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rgbClr val="4B4E48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Aufzählung nebeneina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1268760"/>
            <a:ext cx="5111750" cy="4857403"/>
          </a:xfrm>
          <a:prstGeom prst="rect">
            <a:avLst/>
          </a:prstGeom>
        </p:spPr>
        <p:txBody>
          <a:bodyPr/>
          <a:lstStyle>
            <a:lvl1pPr>
              <a:buClr>
                <a:srgbClr val="C31924"/>
              </a:buClr>
              <a:defRPr sz="3200">
                <a:solidFill>
                  <a:srgbClr val="4B4E48"/>
                </a:solidFill>
              </a:defRPr>
            </a:lvl1pPr>
            <a:lvl2pPr>
              <a:buClr>
                <a:srgbClr val="C31924"/>
              </a:buClr>
              <a:defRPr sz="2800">
                <a:solidFill>
                  <a:srgbClr val="4B4E48"/>
                </a:solidFill>
              </a:defRPr>
            </a:lvl2pPr>
            <a:lvl3pPr>
              <a:buClr>
                <a:srgbClr val="C31924"/>
              </a:buClr>
              <a:defRPr sz="2400">
                <a:solidFill>
                  <a:srgbClr val="4B4E48"/>
                </a:solidFill>
              </a:defRPr>
            </a:lvl3pPr>
            <a:lvl4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4pPr>
            <a:lvl5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268760"/>
            <a:ext cx="3008313" cy="48574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4B4E48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A9E87-FE16-4A6D-9132-8FDB20A8DA0D}" type="datetime1">
              <a:rPr lang="de-DE" smtClean="0"/>
              <a:pPr/>
              <a:t>30.08.2019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9E835C2-8C93-4FB4-A07B-2CCE97ED48E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57200" y="-90264"/>
            <a:ext cx="5626968" cy="1143000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821904" y="2492896"/>
            <a:ext cx="5486400" cy="34588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835696" y="1268760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4B4E48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EAD80-8FC4-4B82-BDB2-BEA06A224ED2}" type="datetime1">
              <a:rPr lang="de-DE" smtClean="0"/>
              <a:pPr/>
              <a:t>30.08.2019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9E835C2-8C93-4FB4-A07B-2CCE97ED48E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57200" y="-90264"/>
            <a:ext cx="5626968" cy="1143000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540D6-950B-4AB0-9D02-B46EDD02B89F}" type="datetime1">
              <a:rPr lang="de-DE" smtClean="0"/>
              <a:pPr/>
              <a:t>30.08.2019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9E835C2-8C93-4FB4-A07B-2CCE97ED48E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683568" y="1412776"/>
            <a:ext cx="2787170" cy="4032448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4"/>
          </p:nvPr>
        </p:nvSpPr>
        <p:spPr>
          <a:xfrm>
            <a:off x="4284663" y="1268413"/>
            <a:ext cx="4103687" cy="4824412"/>
          </a:xfrm>
          <a:prstGeom prst="rect">
            <a:avLst/>
          </a:prstGeom>
        </p:spPr>
        <p:txBody>
          <a:bodyPr/>
          <a:lstStyle>
            <a:lvl1pPr marL="1588" indent="0">
              <a:lnSpc>
                <a:spcPct val="100000"/>
              </a:lnSpc>
              <a:spcBef>
                <a:spcPts val="200"/>
              </a:spcBef>
              <a:buFontTx/>
              <a:buNone/>
              <a:tabLst>
                <a:tab pos="900000" algn="l"/>
              </a:tabLst>
              <a:defRPr sz="2000">
                <a:solidFill>
                  <a:srgbClr val="4B4E48"/>
                </a:solidFill>
              </a:defRPr>
            </a:lvl1pPr>
            <a:lvl2pPr indent="0">
              <a:spcBef>
                <a:spcPts val="0"/>
              </a:spcBef>
              <a:buFontTx/>
              <a:buNone/>
              <a:defRPr/>
            </a:lvl2pPr>
            <a:lvl3pPr indent="0">
              <a:spcBef>
                <a:spcPts val="0"/>
              </a:spcBef>
              <a:buFontTx/>
              <a:buNone/>
              <a:defRPr/>
            </a:lvl3pPr>
            <a:lvl4pPr indent="0">
              <a:spcBef>
                <a:spcPts val="0"/>
              </a:spcBef>
              <a:buFontTx/>
              <a:buNone/>
              <a:defRPr/>
            </a:lvl4pPr>
            <a:lvl5pPr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85847-9CF9-44A6-9157-59DB685385C3}" type="datetime1">
              <a:rPr lang="de-DE" smtClean="0"/>
              <a:pPr/>
              <a:t>30.08.2019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9E835C2-8C93-4FB4-A07B-2CCE97ED48E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Diagrammplatzhalter 6"/>
          <p:cNvSpPr>
            <a:spLocks noGrp="1"/>
          </p:cNvSpPr>
          <p:nvPr>
            <p:ph type="chart" sz="quarter" idx="13"/>
          </p:nvPr>
        </p:nvSpPr>
        <p:spPr>
          <a:xfrm>
            <a:off x="468313" y="1268413"/>
            <a:ext cx="8135937" cy="475297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85268-EB0C-4330-AAAF-F4FF17162BF7}" type="datetime1">
              <a:rPr lang="de-DE" smtClean="0"/>
              <a:pPr/>
              <a:t>30.08.2019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 dirty="0"/>
          </a:p>
        </p:txBody>
      </p:sp>
      <p:sp>
        <p:nvSpPr>
          <p:cNvPr id="7" name="Tabellenplatzhalter 6"/>
          <p:cNvSpPr>
            <a:spLocks noGrp="1"/>
          </p:cNvSpPr>
          <p:nvPr>
            <p:ph type="tbl" sz="quarter" idx="13"/>
          </p:nvPr>
        </p:nvSpPr>
        <p:spPr>
          <a:xfrm>
            <a:off x="468313" y="1268413"/>
            <a:ext cx="3382962" cy="460851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4572000" y="1268413"/>
            <a:ext cx="3960813" cy="46815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9"/>
          <p:cNvSpPr txBox="1">
            <a:spLocks noChangeArrowheads="1"/>
          </p:cNvSpPr>
          <p:nvPr userDrawn="1"/>
        </p:nvSpPr>
        <p:spPr bwMode="auto">
          <a:xfrm>
            <a:off x="0" y="14101244"/>
            <a:ext cx="20828816" cy="900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06197" tIns="103099" rIns="206197" bIns="103099">
            <a:prstTxWarp prst="textNoShape">
              <a:avLst/>
            </a:prstTxWarp>
            <a:spAutoFit/>
          </a:bodyPr>
          <a:lstStyle/>
          <a:p>
            <a:pPr algn="r"/>
            <a:fld id="{61221779-8891-234B-818B-591DB7D9EDD5}" type="slidenum">
              <a:rPr lang="de-DE" sz="4500">
                <a:latin typeface="NDSFrutiger 45 Light"/>
              </a:rPr>
              <a:pPr algn="r"/>
              <a:t>‹Nr.›</a:t>
            </a:fld>
            <a:endParaRPr lang="de-DE" sz="4500" dirty="0">
              <a:latin typeface="NDSFrutiger 45 Light"/>
            </a:endParaRPr>
          </a:p>
        </p:txBody>
      </p:sp>
      <p:sp>
        <p:nvSpPr>
          <p:cNvPr id="5" name="Text Box 29"/>
          <p:cNvSpPr txBox="1">
            <a:spLocks noChangeArrowheads="1"/>
          </p:cNvSpPr>
          <p:nvPr userDrawn="1"/>
        </p:nvSpPr>
        <p:spPr bwMode="auto">
          <a:xfrm>
            <a:off x="351974" y="14434426"/>
            <a:ext cx="20828816" cy="900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06197" tIns="103099" rIns="206197" bIns="103099">
            <a:prstTxWarp prst="textNoShape">
              <a:avLst/>
            </a:prstTxWarp>
            <a:spAutoFit/>
          </a:bodyPr>
          <a:lstStyle/>
          <a:p>
            <a:pPr algn="r"/>
            <a:fld id="{61221779-8891-234B-818B-591DB7D9EDD5}" type="slidenum">
              <a:rPr lang="de-DE" sz="4500">
                <a:latin typeface="NDSFrutiger 45 Light"/>
              </a:rPr>
              <a:pPr algn="r"/>
              <a:t>‹Nr.›</a:t>
            </a:fld>
            <a:endParaRPr lang="de-DE" sz="4500" dirty="0">
              <a:latin typeface="NDSFrutiger 45 Light"/>
            </a:endParaRPr>
          </a:p>
        </p:txBody>
      </p:sp>
    </p:spTree>
    <p:extLst>
      <p:ext uri="{BB962C8B-B14F-4D97-AF65-F5344CB8AC3E}">
        <p14:creationId xmlns:p14="http://schemas.microsoft.com/office/powerpoint/2010/main" val="2313045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fld id="{D57540D6-950B-4AB0-9D02-B46EDD02B89F}" type="datetime1">
              <a:rPr lang="de-DE" smtClean="0"/>
              <a:pPr/>
              <a:t>30.08.2019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fld id="{D9E835C2-8C93-4FB4-A07B-2CCE97ED48E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683568" y="1412776"/>
            <a:ext cx="2787170" cy="4032448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4"/>
          </p:nvPr>
        </p:nvSpPr>
        <p:spPr>
          <a:xfrm>
            <a:off x="4284663" y="1268413"/>
            <a:ext cx="4103687" cy="4824412"/>
          </a:xfrm>
          <a:prstGeom prst="rect">
            <a:avLst/>
          </a:prstGeom>
        </p:spPr>
        <p:txBody>
          <a:bodyPr/>
          <a:lstStyle>
            <a:lvl1pPr marL="1588" indent="0">
              <a:lnSpc>
                <a:spcPct val="100000"/>
              </a:lnSpc>
              <a:spcBef>
                <a:spcPts val="200"/>
              </a:spcBef>
              <a:buFontTx/>
              <a:buNone/>
              <a:tabLst>
                <a:tab pos="900000" algn="l"/>
              </a:tabLst>
              <a:defRPr sz="2000">
                <a:solidFill>
                  <a:srgbClr val="4B4E48"/>
                </a:solidFill>
              </a:defRPr>
            </a:lvl1pPr>
            <a:lvl2pPr indent="0">
              <a:spcBef>
                <a:spcPts val="0"/>
              </a:spcBef>
              <a:buFontTx/>
              <a:buNone/>
              <a:defRPr/>
            </a:lvl2pPr>
            <a:lvl3pPr indent="0">
              <a:spcBef>
                <a:spcPts val="0"/>
              </a:spcBef>
              <a:buFontTx/>
              <a:buNone/>
              <a:defRPr/>
            </a:lvl3pPr>
            <a:lvl4pPr indent="0">
              <a:spcBef>
                <a:spcPts val="0"/>
              </a:spcBef>
              <a:buFontTx/>
              <a:buNone/>
              <a:defRPr/>
            </a:lvl4pPr>
            <a:lvl5pPr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co m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fld id="{205782D8-BA6A-4319-A9E5-B8EE0582660C}" type="datetime1">
              <a:rPr lang="de-DE" smtClean="0"/>
              <a:pPr/>
              <a:t>30.08.2019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fld id="{D9E835C2-8C93-4FB4-A07B-2CCE97ED48EE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  <a:prstGeom prst="rect">
            <a:avLst/>
          </a:prstGeom>
        </p:spPr>
        <p:txBody>
          <a:bodyPr/>
          <a:lstStyle>
            <a:lvl1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1pPr>
            <a:lvl2pPr>
              <a:buClr>
                <a:srgbClr val="C31924"/>
              </a:buClr>
              <a:defRPr sz="1800">
                <a:solidFill>
                  <a:srgbClr val="4B4E48"/>
                </a:solidFill>
              </a:defRPr>
            </a:lvl2pPr>
            <a:lvl3pPr>
              <a:buClr>
                <a:srgbClr val="C31924"/>
              </a:buClr>
              <a:defRPr sz="1600">
                <a:solidFill>
                  <a:srgbClr val="4B4E48"/>
                </a:solidFill>
              </a:defRPr>
            </a:lvl3pPr>
            <a:lvl4pPr>
              <a:buClr>
                <a:srgbClr val="C31924"/>
              </a:buClr>
              <a:defRPr sz="1400">
                <a:solidFill>
                  <a:srgbClr val="4B4E48"/>
                </a:solidFill>
              </a:defRPr>
            </a:lvl4pPr>
            <a:lvl5pPr>
              <a:buClr>
                <a:srgbClr val="C31924"/>
              </a:buClr>
              <a:defRPr sz="1200">
                <a:solidFill>
                  <a:srgbClr val="4B4E48"/>
                </a:solidFill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fld id="{629C89BF-8901-4CDB-8B38-832202374CAB}" type="datetime1">
              <a:rPr lang="de-DE" smtClean="0"/>
              <a:pPr/>
              <a:t>30.08.2019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fld id="{D9E835C2-8C93-4FB4-A07B-2CCE97ED48EE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Aufzählung gegenü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4038600" cy="4857403"/>
          </a:xfrm>
          <a:prstGeom prst="rect">
            <a:avLst/>
          </a:prstGeom>
        </p:spPr>
        <p:txBody>
          <a:bodyPr/>
          <a:lstStyle>
            <a:lvl1pPr>
              <a:buClr>
                <a:srgbClr val="C31924"/>
              </a:buClr>
              <a:defRPr sz="2800">
                <a:solidFill>
                  <a:srgbClr val="4B4E48"/>
                </a:solidFill>
              </a:defRPr>
            </a:lvl1pPr>
            <a:lvl2pPr>
              <a:buClr>
                <a:srgbClr val="C31924"/>
              </a:buClr>
              <a:defRPr sz="2400">
                <a:solidFill>
                  <a:srgbClr val="4B4E48"/>
                </a:solidFill>
              </a:defRPr>
            </a:lvl2pPr>
            <a:lvl3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3pPr>
            <a:lvl4pPr>
              <a:buClr>
                <a:srgbClr val="C31924"/>
              </a:buClr>
              <a:defRPr sz="1800">
                <a:solidFill>
                  <a:srgbClr val="4B4E48"/>
                </a:solidFill>
              </a:defRPr>
            </a:lvl4pPr>
            <a:lvl5pPr>
              <a:buClr>
                <a:srgbClr val="C31924"/>
              </a:buClr>
              <a:defRPr sz="1800">
                <a:solidFill>
                  <a:srgbClr val="4B4E4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038600" cy="4857403"/>
          </a:xfrm>
          <a:prstGeom prst="rect">
            <a:avLst/>
          </a:prstGeom>
        </p:spPr>
        <p:txBody>
          <a:bodyPr/>
          <a:lstStyle>
            <a:lvl1pPr>
              <a:buClr>
                <a:srgbClr val="C31924"/>
              </a:buClr>
              <a:defRPr sz="2800">
                <a:solidFill>
                  <a:srgbClr val="4B4E48"/>
                </a:solidFill>
              </a:defRPr>
            </a:lvl1pPr>
            <a:lvl2pPr>
              <a:buClr>
                <a:srgbClr val="C31924"/>
              </a:buClr>
              <a:defRPr sz="2400">
                <a:solidFill>
                  <a:srgbClr val="4B4E48"/>
                </a:solidFill>
              </a:defRPr>
            </a:lvl2pPr>
            <a:lvl3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3pPr>
            <a:lvl4pPr>
              <a:buClr>
                <a:srgbClr val="C31924"/>
              </a:buClr>
              <a:defRPr sz="1800">
                <a:solidFill>
                  <a:srgbClr val="4B4E48"/>
                </a:solidFill>
              </a:defRPr>
            </a:lvl4pPr>
            <a:lvl5pPr>
              <a:buClr>
                <a:srgbClr val="C31924"/>
              </a:buClr>
              <a:defRPr sz="1800">
                <a:solidFill>
                  <a:srgbClr val="4B4E4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fld id="{015A962B-B4A9-43A8-AB1C-A8B63385615D}" type="datetime1">
              <a:rPr lang="de-DE" smtClean="0"/>
              <a:pPr/>
              <a:t>30.08.2019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fld id="{D9E835C2-8C93-4FB4-A07B-2CCE97ED48EE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  <a:prstGeom prst="rect">
            <a:avLst/>
          </a:prstGeom>
        </p:spPr>
        <p:txBody>
          <a:bodyPr/>
          <a:lstStyle>
            <a:lvl1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1pPr>
            <a:lvl2pPr>
              <a:buClr>
                <a:srgbClr val="C31924"/>
              </a:buClr>
              <a:defRPr sz="1800">
                <a:solidFill>
                  <a:srgbClr val="4B4E48"/>
                </a:solidFill>
              </a:defRPr>
            </a:lvl2pPr>
            <a:lvl3pPr>
              <a:buClr>
                <a:srgbClr val="C31924"/>
              </a:buClr>
              <a:defRPr sz="1600">
                <a:solidFill>
                  <a:srgbClr val="4B4E48"/>
                </a:solidFill>
              </a:defRPr>
            </a:lvl3pPr>
            <a:lvl4pPr>
              <a:buClr>
                <a:srgbClr val="C31924"/>
              </a:buClr>
              <a:defRPr sz="1400">
                <a:solidFill>
                  <a:srgbClr val="4B4E48"/>
                </a:solidFill>
              </a:defRPr>
            </a:lvl4pPr>
            <a:lvl5pPr>
              <a:buClr>
                <a:srgbClr val="C31924"/>
              </a:buClr>
              <a:defRPr sz="1200">
                <a:solidFill>
                  <a:srgbClr val="4B4E48"/>
                </a:solidFill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C89BF-8901-4CDB-8B38-832202374CAB}" type="datetime1">
              <a:rPr lang="de-DE" smtClean="0"/>
              <a:pPr/>
              <a:t>30.08.2019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Aufzählung gegenü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4038600" cy="4857403"/>
          </a:xfrm>
          <a:prstGeom prst="rect">
            <a:avLst/>
          </a:prstGeom>
        </p:spPr>
        <p:txBody>
          <a:bodyPr/>
          <a:lstStyle>
            <a:lvl1pPr>
              <a:buClr>
                <a:srgbClr val="C31924"/>
              </a:buClr>
              <a:defRPr sz="2800">
                <a:solidFill>
                  <a:srgbClr val="4B4E48"/>
                </a:solidFill>
              </a:defRPr>
            </a:lvl1pPr>
            <a:lvl2pPr>
              <a:buClr>
                <a:srgbClr val="C31924"/>
              </a:buClr>
              <a:defRPr sz="2400">
                <a:solidFill>
                  <a:srgbClr val="4B4E48"/>
                </a:solidFill>
              </a:defRPr>
            </a:lvl2pPr>
            <a:lvl3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3pPr>
            <a:lvl4pPr>
              <a:buClr>
                <a:srgbClr val="C31924"/>
              </a:buClr>
              <a:defRPr sz="1800">
                <a:solidFill>
                  <a:srgbClr val="4B4E48"/>
                </a:solidFill>
              </a:defRPr>
            </a:lvl4pPr>
            <a:lvl5pPr>
              <a:buClr>
                <a:srgbClr val="C31924"/>
              </a:buClr>
              <a:defRPr sz="1800">
                <a:solidFill>
                  <a:srgbClr val="4B4E4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038600" cy="4857403"/>
          </a:xfrm>
          <a:prstGeom prst="rect">
            <a:avLst/>
          </a:prstGeom>
        </p:spPr>
        <p:txBody>
          <a:bodyPr/>
          <a:lstStyle>
            <a:lvl1pPr>
              <a:buClr>
                <a:srgbClr val="C31924"/>
              </a:buClr>
              <a:defRPr sz="2800">
                <a:solidFill>
                  <a:srgbClr val="4B4E48"/>
                </a:solidFill>
              </a:defRPr>
            </a:lvl1pPr>
            <a:lvl2pPr>
              <a:buClr>
                <a:srgbClr val="C31924"/>
              </a:buClr>
              <a:defRPr sz="2400">
                <a:solidFill>
                  <a:srgbClr val="4B4E48"/>
                </a:solidFill>
              </a:defRPr>
            </a:lvl2pPr>
            <a:lvl3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3pPr>
            <a:lvl4pPr>
              <a:buClr>
                <a:srgbClr val="C31924"/>
              </a:buClr>
              <a:defRPr sz="1800">
                <a:solidFill>
                  <a:srgbClr val="4B4E48"/>
                </a:solidFill>
              </a:defRPr>
            </a:lvl4pPr>
            <a:lvl5pPr>
              <a:buClr>
                <a:srgbClr val="C31924"/>
              </a:buClr>
              <a:defRPr sz="1800">
                <a:solidFill>
                  <a:srgbClr val="4B4E4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962B-B4A9-43A8-AB1C-A8B63385615D}" type="datetime1">
              <a:rPr lang="de-DE" smtClean="0"/>
              <a:pPr/>
              <a:t>30.08.2019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9E835C2-8C93-4FB4-A07B-2CCE97ED48E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Aufzählung gegenüber mit Überschrif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68761"/>
            <a:ext cx="4040188" cy="72008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rgbClr val="4B4E4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1pPr>
            <a:lvl2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2pPr>
            <a:lvl3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3pPr>
            <a:lvl4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4pPr>
            <a:lvl5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268761"/>
            <a:ext cx="4041775" cy="72008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rgbClr val="4B4E4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1pPr>
            <a:lvl2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2pPr>
            <a:lvl3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3pPr>
            <a:lvl4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4pPr>
            <a:lvl5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8CDC9-4318-4772-B60F-C4C2527FB258}" type="datetime1">
              <a:rPr lang="de-DE" smtClean="0"/>
              <a:pPr/>
              <a:t>30.08.2019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9E835C2-8C93-4FB4-A07B-2CCE97ED48E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 m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782D8-BA6A-4319-A9E5-B8EE0582660C}" type="datetime1">
              <a:rPr lang="de-DE" smtClean="0"/>
              <a:pPr/>
              <a:t>30.08.2019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67544" y="27180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cxnSp>
        <p:nvCxnSpPr>
          <p:cNvPr id="7" name="Gerader Verbinder 6"/>
          <p:cNvCxnSpPr/>
          <p:nvPr userDrawn="1"/>
        </p:nvCxnSpPr>
        <p:spPr>
          <a:xfrm>
            <a:off x="0" y="4752000"/>
            <a:ext cx="9144000" cy="0"/>
          </a:xfrm>
          <a:prstGeom prst="line">
            <a:avLst/>
          </a:prstGeom>
          <a:ln w="6350" cmpd="sng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Gerader Verbinder 10"/>
          <p:cNvCxnSpPr/>
          <p:nvPr userDrawn="1"/>
        </p:nvCxnSpPr>
        <p:spPr>
          <a:xfrm>
            <a:off x="0" y="4717448"/>
            <a:ext cx="9144000" cy="0"/>
          </a:xfrm>
          <a:prstGeom prst="line">
            <a:avLst/>
          </a:prstGeom>
          <a:ln w="6350" cmpd="sng">
            <a:solidFill>
              <a:srgbClr val="30323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04664"/>
            <a:ext cx="2890975" cy="152899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78" r:id="rId3"/>
    <p:sldLayoutId id="2147483679" r:id="rId4"/>
    <p:sldLayoutId id="2147483680" r:id="rId5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5B5F57"/>
          </a:solidFill>
          <a:latin typeface="NDSFrutiger 45 Light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NDSFrutiger 45 Light" pitchFamily="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NDSFrutiger 45 Light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NDSFrutiger 45 Light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NDSFrutiger 45 Light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NDSFrutiger 45 Ligh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49503" y="-27384"/>
            <a:ext cx="5626968" cy="946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98562" y="651318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4B4E48"/>
                </a:solidFill>
              </a:defRPr>
            </a:lvl1pPr>
          </a:lstStyle>
          <a:p>
            <a:r>
              <a:rPr lang="de-DE" dirty="0" smtClean="0"/>
              <a:t>Titel oder Kapitel des Vortrags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31562" y="65131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4B4E48"/>
                </a:solidFill>
              </a:defRPr>
            </a:lvl1pPr>
          </a:lstStyle>
          <a:p>
            <a:fld id="{7B2BBC6D-92AF-4505-8904-A4FC390E0922}" type="datetime1">
              <a:rPr lang="de-DE" smtClean="0"/>
              <a:pPr/>
              <a:t>30.08.2019</a:t>
            </a:fld>
            <a:endParaRPr lang="de-DE" dirty="0"/>
          </a:p>
        </p:txBody>
      </p:sp>
      <p:sp>
        <p:nvSpPr>
          <p:cNvPr id="10" name="Text Box 29"/>
          <p:cNvSpPr txBox="1">
            <a:spLocks noChangeArrowheads="1"/>
          </p:cNvSpPr>
          <p:nvPr userDrawn="1"/>
        </p:nvSpPr>
        <p:spPr bwMode="auto">
          <a:xfrm>
            <a:off x="6516216" y="6532695"/>
            <a:ext cx="2160240" cy="34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206197" tIns="103099" rIns="206197" bIns="103099">
            <a:prstTxWarp prst="textNoShape">
              <a:avLst/>
            </a:prstTxWarp>
            <a:spAutoFit/>
          </a:bodyPr>
          <a:lstStyle/>
          <a:p>
            <a:pPr algn="r"/>
            <a:fld id="{61221779-8891-234B-818B-591DB7D9EDD5}" type="slidenum">
              <a:rPr lang="de-DE" sz="900">
                <a:solidFill>
                  <a:srgbClr val="4B4E48"/>
                </a:solidFill>
                <a:latin typeface="NDSFrutiger 45 Light"/>
                <a:cs typeface="NDSFrutiger 45 Light"/>
              </a:rPr>
              <a:pPr algn="r"/>
              <a:t>‹Nr.›</a:t>
            </a:fld>
            <a:endParaRPr lang="de-DE" sz="900" dirty="0">
              <a:solidFill>
                <a:srgbClr val="4B4E48"/>
              </a:solidFill>
              <a:latin typeface="NDSFrutiger 45 Light"/>
              <a:cs typeface="NDSFrutiger 45 Light"/>
            </a:endParaRPr>
          </a:p>
        </p:txBody>
      </p:sp>
      <p:cxnSp>
        <p:nvCxnSpPr>
          <p:cNvPr id="11" name="Gerader Verbinder 10"/>
          <p:cNvCxnSpPr/>
          <p:nvPr userDrawn="1"/>
        </p:nvCxnSpPr>
        <p:spPr>
          <a:xfrm>
            <a:off x="-23091" y="6556132"/>
            <a:ext cx="9144000" cy="0"/>
          </a:xfrm>
          <a:prstGeom prst="line">
            <a:avLst/>
          </a:prstGeom>
          <a:ln w="12700">
            <a:solidFill>
              <a:srgbClr val="ACAEA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Gerader Verbinder 6"/>
          <p:cNvCxnSpPr/>
          <p:nvPr userDrawn="1"/>
        </p:nvCxnSpPr>
        <p:spPr>
          <a:xfrm>
            <a:off x="0" y="943272"/>
            <a:ext cx="9144000" cy="0"/>
          </a:xfrm>
          <a:prstGeom prst="line">
            <a:avLst/>
          </a:prstGeom>
          <a:ln w="6350" cmpd="sng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Gerader Verbinder 10"/>
          <p:cNvCxnSpPr/>
          <p:nvPr userDrawn="1"/>
        </p:nvCxnSpPr>
        <p:spPr>
          <a:xfrm>
            <a:off x="0" y="908720"/>
            <a:ext cx="9144000" cy="0"/>
          </a:xfrm>
          <a:prstGeom prst="line">
            <a:avLst/>
          </a:prstGeom>
          <a:ln w="6350" cmpd="sng">
            <a:solidFill>
              <a:srgbClr val="30323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069" y="51145"/>
            <a:ext cx="1562534" cy="826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68" r:id="rId3"/>
    <p:sldLayoutId id="2147483669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81" r:id="rId10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000" kern="1200" cap="all" baseline="0">
          <a:solidFill>
            <a:srgbClr val="4B4E48"/>
          </a:solidFill>
          <a:latin typeface="NDSFrutiger 45 Light"/>
          <a:ea typeface="+mj-ea"/>
          <a:cs typeface="NDSFrutiger 45 Light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hyperlink" Target="http://www.jade-hs.de/ttu" TargetMode="External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png"/><Relationship Id="rId5" Type="http://schemas.openxmlformats.org/officeDocument/2006/relationships/image" Target="../media/image3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52.png"/><Relationship Id="rId3" Type="http://schemas.openxmlformats.org/officeDocument/2006/relationships/image" Target="../media/image45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48.png"/><Relationship Id="rId5" Type="http://schemas.openxmlformats.org/officeDocument/2006/relationships/diagramData" Target="../diagrams/data1.xml"/><Relationship Id="rId10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microsoft.com/office/2007/relationships/diagramDrawing" Target="../diagrams/drawing1.xml"/><Relationship Id="rId1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ade-hs.de/ttu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3168352"/>
          </a:xfrm>
        </p:spPr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Summerproject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2020 in Germany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Wilhelmshaven, </a:t>
            </a:r>
            <a:r>
              <a:rPr lang="de-DE" dirty="0" err="1" smtClean="0"/>
              <a:t>summer</a:t>
            </a:r>
            <a:r>
              <a:rPr lang="de-DE" dirty="0" smtClean="0"/>
              <a:t> 2019</a:t>
            </a:r>
          </a:p>
          <a:p>
            <a:endParaRPr lang="de-DE" dirty="0"/>
          </a:p>
        </p:txBody>
      </p:sp>
      <p:pic>
        <p:nvPicPr>
          <p:cNvPr id="4" name="Grafik 3" descr="2000px-Flag_of_Germany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3861048"/>
            <a:ext cx="718333" cy="43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745" y="2886271"/>
            <a:ext cx="2354717" cy="1631908"/>
          </a:xfrm>
          <a:prstGeom prst="rect">
            <a:avLst/>
          </a:prstGeom>
        </p:spPr>
      </p:pic>
      <p:sp>
        <p:nvSpPr>
          <p:cNvPr id="5" name="Foliennummernplatzhalter 5"/>
          <p:cNvSpPr txBox="1">
            <a:spLocks/>
          </p:cNvSpPr>
          <p:nvPr/>
        </p:nvSpPr>
        <p:spPr>
          <a:xfrm>
            <a:off x="15134896" y="13896475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 panose="02000403040000020004" pitchFamily="2" charset="0"/>
                <a:cs typeface="Arial" pitchFamily="34" charset="0"/>
              </a:rPr>
              <a:pPr/>
              <a:t>10</a:t>
            </a:fld>
            <a:endParaRPr lang="de-DE" sz="2700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6" name="Foliennummernplatzhalter 5"/>
          <p:cNvSpPr txBox="1">
            <a:spLocks/>
          </p:cNvSpPr>
          <p:nvPr/>
        </p:nvSpPr>
        <p:spPr>
          <a:xfrm>
            <a:off x="15486871" y="14229657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 panose="02000403040000020004" pitchFamily="2" charset="0"/>
                <a:cs typeface="Arial" pitchFamily="34" charset="0"/>
              </a:rPr>
              <a:pPr/>
              <a:t>10</a:t>
            </a:fld>
            <a:endParaRPr lang="de-DE" sz="2700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7" name="Foliennummernplatzhalter 5"/>
          <p:cNvSpPr txBox="1">
            <a:spLocks/>
          </p:cNvSpPr>
          <p:nvPr/>
        </p:nvSpPr>
        <p:spPr>
          <a:xfrm>
            <a:off x="15838845" y="14562839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 panose="02000403040000020004" pitchFamily="2" charset="0"/>
                <a:cs typeface="Arial" pitchFamily="34" charset="0"/>
              </a:rPr>
              <a:pPr/>
              <a:t>10</a:t>
            </a:fld>
            <a:endParaRPr lang="de-DE" sz="2700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8974138" y="6664325"/>
            <a:ext cx="169862" cy="193675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 idx="4294967295"/>
          </p:nvPr>
        </p:nvSpPr>
        <p:spPr>
          <a:xfrm>
            <a:off x="450000" y="0"/>
            <a:ext cx="5029232" cy="98072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de-DE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Wilhelmshaven</a:t>
            </a:r>
            <a:endParaRPr lang="de-DE" dirty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683368" y="1014083"/>
            <a:ext cx="4896744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342900" indent="-342900" eaLnBrk="0" hangingPunct="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de-DE" sz="2000" dirty="0" smtClean="0">
                <a:cs typeface="Arial" pitchFamily="34" charset="0"/>
              </a:rPr>
              <a:t>City at </a:t>
            </a:r>
            <a:r>
              <a:rPr lang="de-DE" sz="2000" dirty="0" err="1" smtClean="0">
                <a:cs typeface="Arial" pitchFamily="34" charset="0"/>
              </a:rPr>
              <a:t>the</a:t>
            </a:r>
            <a:r>
              <a:rPr lang="de-DE" sz="2000" dirty="0" smtClean="0">
                <a:cs typeface="Arial" pitchFamily="34" charset="0"/>
              </a:rPr>
              <a:t> North </a:t>
            </a:r>
            <a:r>
              <a:rPr lang="de-DE" sz="2000" dirty="0" err="1" smtClean="0">
                <a:cs typeface="Arial" pitchFamily="34" charset="0"/>
              </a:rPr>
              <a:t>Sea</a:t>
            </a:r>
            <a:endParaRPr lang="de-DE" sz="2000" dirty="0" smtClean="0">
              <a:cs typeface="Arial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Largest continuous tidal flats in the world!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Lower Saxony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Wadden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Sea National Park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UNESCO World Heritage since 2009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hangingPunct="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de-DE" sz="1600" dirty="0">
              <a:cs typeface="Arial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4684403"/>
            <a:ext cx="3598972" cy="1699694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216" y="2132856"/>
            <a:ext cx="2728502" cy="2016224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4128" y="1067460"/>
            <a:ext cx="2921149" cy="1488366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007" y="4280834"/>
            <a:ext cx="2467268" cy="2108804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0718" y="2550462"/>
            <a:ext cx="2538910" cy="149400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7151" y="4205331"/>
            <a:ext cx="2121057" cy="145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939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 txBox="1">
            <a:spLocks/>
          </p:cNvSpPr>
          <p:nvPr/>
        </p:nvSpPr>
        <p:spPr>
          <a:xfrm>
            <a:off x="15134896" y="13896475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 panose="02000403040000020004" pitchFamily="2" charset="0"/>
                <a:cs typeface="Arial" pitchFamily="34" charset="0"/>
              </a:rPr>
              <a:pPr/>
              <a:t>11</a:t>
            </a:fld>
            <a:endParaRPr lang="de-DE" sz="2700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6" name="Foliennummernplatzhalter 5"/>
          <p:cNvSpPr txBox="1">
            <a:spLocks/>
          </p:cNvSpPr>
          <p:nvPr/>
        </p:nvSpPr>
        <p:spPr>
          <a:xfrm>
            <a:off x="15486871" y="14229657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 panose="02000403040000020004" pitchFamily="2" charset="0"/>
                <a:cs typeface="Arial" pitchFamily="34" charset="0"/>
              </a:rPr>
              <a:pPr/>
              <a:t>11</a:t>
            </a:fld>
            <a:endParaRPr lang="de-DE" sz="2700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7" name="Foliennummernplatzhalter 5"/>
          <p:cNvSpPr txBox="1">
            <a:spLocks/>
          </p:cNvSpPr>
          <p:nvPr/>
        </p:nvSpPr>
        <p:spPr>
          <a:xfrm>
            <a:off x="15838845" y="14562839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 panose="02000403040000020004" pitchFamily="2" charset="0"/>
                <a:cs typeface="Arial" pitchFamily="34" charset="0"/>
              </a:rPr>
              <a:pPr/>
              <a:t>11</a:t>
            </a:fld>
            <a:endParaRPr lang="de-DE" sz="2700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8974138" y="6664325"/>
            <a:ext cx="169862" cy="193675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 idx="4294967295"/>
          </p:nvPr>
        </p:nvSpPr>
        <p:spPr>
          <a:xfrm>
            <a:off x="450000" y="0"/>
            <a:ext cx="5029232" cy="98072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de-DE" dirty="0" err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wilhelmshaven</a:t>
            </a:r>
            <a:endParaRPr lang="de-DE" dirty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683368" y="1014083"/>
            <a:ext cx="16592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eaLnBrk="0" hangingPunct="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de-DE" sz="2000" dirty="0" err="1" smtClean="0">
                <a:cs typeface="Arial" pitchFamily="34" charset="0"/>
              </a:rPr>
              <a:t>Watersports</a:t>
            </a:r>
            <a:endParaRPr lang="de-DE" sz="2000" dirty="0" smtClean="0">
              <a:cs typeface="Arial" pitchFamily="34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629779" y="6030028"/>
            <a:ext cx="3670413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de-DE" sz="2400" dirty="0" err="1" smtClean="0">
                <a:cs typeface="Arial" pitchFamily="34" charset="0"/>
              </a:rPr>
              <a:t>Watersports</a:t>
            </a:r>
            <a:endParaRPr lang="de-DE" sz="2400" dirty="0">
              <a:cs typeface="Arial" pitchFamily="34" charset="0"/>
            </a:endParaRPr>
          </a:p>
        </p:txBody>
      </p:sp>
      <p:pic>
        <p:nvPicPr>
          <p:cNvPr id="34" name="Grafik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824" y="2534923"/>
            <a:ext cx="2502501" cy="1844997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25" y="3057789"/>
            <a:ext cx="2582129" cy="1541299"/>
          </a:xfrm>
          <a:prstGeom prst="rect">
            <a:avLst/>
          </a:prstGeom>
        </p:spPr>
      </p:pic>
      <p:pic>
        <p:nvPicPr>
          <p:cNvPr id="36" name="Grafik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52" y="1488318"/>
            <a:ext cx="3782853" cy="1286632"/>
          </a:xfrm>
          <a:prstGeom prst="rect">
            <a:avLst/>
          </a:prstGeom>
        </p:spPr>
      </p:pic>
      <p:pic>
        <p:nvPicPr>
          <p:cNvPr id="37" name="Grafik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0121" y="4772121"/>
            <a:ext cx="3448447" cy="1253007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0152" y="1235919"/>
            <a:ext cx="2745436" cy="2021411"/>
          </a:xfrm>
          <a:prstGeom prst="rect">
            <a:avLst/>
          </a:prstGeom>
        </p:spPr>
      </p:pic>
      <p:pic>
        <p:nvPicPr>
          <p:cNvPr id="39" name="Grafik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8958" y="3436249"/>
            <a:ext cx="2137877" cy="229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9294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 txBox="1">
            <a:spLocks/>
          </p:cNvSpPr>
          <p:nvPr/>
        </p:nvSpPr>
        <p:spPr>
          <a:xfrm>
            <a:off x="15134896" y="13896475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12</a:t>
            </a:fld>
            <a:endParaRPr lang="de-DE" sz="2700" dirty="0">
              <a:latin typeface="NDSFrutiger 45 Light"/>
            </a:endParaRPr>
          </a:p>
        </p:txBody>
      </p:sp>
      <p:sp>
        <p:nvSpPr>
          <p:cNvPr id="6" name="Foliennummernplatzhalter 5"/>
          <p:cNvSpPr txBox="1">
            <a:spLocks/>
          </p:cNvSpPr>
          <p:nvPr/>
        </p:nvSpPr>
        <p:spPr>
          <a:xfrm>
            <a:off x="15486871" y="14229657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12</a:t>
            </a:fld>
            <a:endParaRPr lang="de-DE" sz="2700" dirty="0">
              <a:latin typeface="NDSFrutiger 45 Light"/>
            </a:endParaRPr>
          </a:p>
        </p:txBody>
      </p:sp>
      <p:sp>
        <p:nvSpPr>
          <p:cNvPr id="7" name="Foliennummernplatzhalter 5"/>
          <p:cNvSpPr txBox="1">
            <a:spLocks/>
          </p:cNvSpPr>
          <p:nvPr/>
        </p:nvSpPr>
        <p:spPr>
          <a:xfrm>
            <a:off x="15838845" y="14562839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12</a:t>
            </a:fld>
            <a:endParaRPr lang="de-DE" sz="2700" dirty="0">
              <a:latin typeface="NDSFrutiger 45 Light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8974138" y="6664325"/>
            <a:ext cx="169862" cy="193675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NDSFrutiger 45 Light" panose="02000403040000020004" pitchFamily="2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771800" y="6165304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www.jade-hs.de/ttu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258" y="1055849"/>
            <a:ext cx="2592288" cy="1944216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3928" y="2711574"/>
            <a:ext cx="2976618" cy="1215188"/>
          </a:xfrm>
          <a:prstGeom prst="rect">
            <a:avLst/>
          </a:prstGeom>
        </p:spPr>
      </p:pic>
      <p:sp>
        <p:nvSpPr>
          <p:cNvPr id="22" name="Titel 23"/>
          <p:cNvSpPr txBox="1">
            <a:spLocks/>
          </p:cNvSpPr>
          <p:nvPr/>
        </p:nvSpPr>
        <p:spPr>
          <a:xfrm>
            <a:off x="450000" y="0"/>
            <a:ext cx="5634168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 cap="all" baseline="0">
                <a:solidFill>
                  <a:srgbClr val="4B4E48"/>
                </a:solidFill>
                <a:latin typeface="NDSFrutiger 45 Light"/>
                <a:ea typeface="+mj-ea"/>
                <a:cs typeface="NDSFrutiger 45 Light"/>
              </a:defRPr>
            </a:lvl1pPr>
          </a:lstStyle>
          <a:p>
            <a:r>
              <a:rPr lang="de-DE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de-DE" baseline="30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SummerproJECT</a:t>
            </a:r>
            <a:r>
              <a:rPr lang="de-DE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 in GERMANY</a:t>
            </a:r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120" y="139961"/>
            <a:ext cx="1099535" cy="664005"/>
          </a:xfrm>
          <a:prstGeom prst="rect">
            <a:avLst/>
          </a:prstGeom>
        </p:spPr>
      </p:pic>
      <p:graphicFrame>
        <p:nvGraphicFramePr>
          <p:cNvPr id="19" name="Tabelle 18"/>
          <p:cNvGraphicFramePr>
            <a:graphicFrameLocks noGrp="1"/>
          </p:cNvGraphicFramePr>
          <p:nvPr>
            <p:extLst/>
          </p:nvPr>
        </p:nvGraphicFramePr>
        <p:xfrm>
          <a:off x="323528" y="2564904"/>
          <a:ext cx="5100281" cy="2942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7264">
                  <a:extLst>
                    <a:ext uri="{9D8B030D-6E8A-4147-A177-3AD203B41FA5}">
                      <a16:colId xmlns:a16="http://schemas.microsoft.com/office/drawing/2014/main" val="978501191"/>
                    </a:ext>
                  </a:extLst>
                </a:gridCol>
                <a:gridCol w="2823017">
                  <a:extLst>
                    <a:ext uri="{9D8B030D-6E8A-4147-A177-3AD203B41FA5}">
                      <a16:colId xmlns:a16="http://schemas.microsoft.com/office/drawing/2014/main" val="3655270915"/>
                    </a:ext>
                  </a:extLst>
                </a:gridCol>
              </a:tblGrid>
              <a:tr h="7041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March/April 2020</a:t>
                      </a:r>
                    </a:p>
                    <a:p>
                      <a:r>
                        <a:rPr lang="de-DE" sz="1050" b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Distance</a:t>
                      </a:r>
                      <a:r>
                        <a:rPr lang="de-DE" sz="105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050" b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</a:t>
                      </a:r>
                      <a:endParaRPr lang="de-DE" sz="105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lvl="1" indent="-228600" algn="l" defTabSz="10668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15000"/>
                        </a:spcAft>
                        <a:buChar char="••"/>
                      </a:pPr>
                      <a:r>
                        <a:rPr lang="en-US" sz="1050" b="0" kern="12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Grouping</a:t>
                      </a:r>
                    </a:p>
                    <a:p>
                      <a:pPr marL="228600" lvl="1" indent="-228600" algn="l" defTabSz="10668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15000"/>
                        </a:spcAft>
                        <a:buChar char="••"/>
                      </a:pPr>
                      <a:r>
                        <a:rPr lang="en-US" sz="1050" b="0" kern="12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Distribution of sub-projects</a:t>
                      </a:r>
                    </a:p>
                    <a:p>
                      <a:pPr marL="228600" marR="0" lvl="1" indent="-228600" algn="l" defTabSz="106680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15000"/>
                        </a:spcAft>
                        <a:buClrTx/>
                        <a:buSzTx/>
                        <a:buFontTx/>
                        <a:buChar char="••"/>
                        <a:tabLst/>
                        <a:defRPr/>
                      </a:pPr>
                      <a:r>
                        <a:rPr lang="en-US" sz="1050" b="0" kern="12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Literature research</a:t>
                      </a:r>
                      <a:endParaRPr lang="de-DE" sz="1050" b="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28600" lvl="1" indent="-228600" algn="l" defTabSz="10668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15000"/>
                        </a:spcAft>
                        <a:buChar char="••"/>
                      </a:pPr>
                      <a:r>
                        <a:rPr lang="en-US" sz="1050" b="0" kern="12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 conferences</a:t>
                      </a:r>
                      <a:endParaRPr lang="de-DE" sz="1050" b="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7171429"/>
                  </a:ext>
                </a:extLst>
              </a:tr>
              <a:tr h="10717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Summer 2020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TTU</a:t>
                      </a:r>
                      <a:r>
                        <a:rPr lang="de-DE" sz="105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050" b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students</a:t>
                      </a:r>
                      <a:r>
                        <a:rPr lang="de-DE" sz="105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050" b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travel</a:t>
                      </a:r>
                      <a:r>
                        <a:rPr lang="de-DE" sz="105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050" b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</a:t>
                      </a:r>
                      <a:r>
                        <a:rPr lang="de-DE" sz="105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Jade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July 6</a:t>
                      </a:r>
                      <a:r>
                        <a:rPr lang="en-US" sz="1050" b="0" baseline="30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05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 August 16</a:t>
                      </a:r>
                      <a:r>
                        <a:rPr lang="en-US" sz="1050" b="0" baseline="30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endParaRPr lang="en-US" sz="105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5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de-DE" sz="105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lvl="1" indent="-228600" algn="l" defTabSz="10668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15000"/>
                        </a:spcAft>
                        <a:buChar char="••"/>
                      </a:pPr>
                      <a:r>
                        <a:rPr lang="de-DE" sz="105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First personal </a:t>
                      </a:r>
                      <a:r>
                        <a:rPr lang="de-DE" sz="1050" b="0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meetings</a:t>
                      </a:r>
                      <a:endParaRPr lang="de-DE" sz="1050" b="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28600" lvl="1" indent="-228600" algn="l" defTabSz="10668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15000"/>
                        </a:spcAft>
                        <a:buChar char="••"/>
                      </a:pPr>
                      <a:r>
                        <a:rPr lang="de-DE" sz="1050" b="0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Preparatory</a:t>
                      </a:r>
                      <a:r>
                        <a:rPr lang="de-DE" sz="105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050" b="0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classes</a:t>
                      </a:r>
                      <a:endParaRPr lang="de-DE" sz="1050" b="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28600" lvl="1" indent="-228600" algn="l" defTabSz="10668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15000"/>
                        </a:spcAft>
                        <a:buChar char="••"/>
                      </a:pPr>
                      <a:r>
                        <a:rPr lang="de-DE" sz="1050" b="0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Detailed</a:t>
                      </a:r>
                      <a:r>
                        <a:rPr lang="de-DE" sz="105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050" b="0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</a:t>
                      </a:r>
                      <a:r>
                        <a:rPr lang="de-DE" sz="105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050" b="0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packages</a:t>
                      </a:r>
                      <a:endParaRPr lang="de-DE" sz="1050" b="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28600" lvl="1" indent="-228600" algn="l" defTabSz="10668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15000"/>
                        </a:spcAft>
                        <a:buChar char="••"/>
                      </a:pPr>
                      <a:r>
                        <a:rPr lang="de-DE" sz="1050" b="0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Creating</a:t>
                      </a:r>
                      <a:r>
                        <a:rPr lang="de-DE" sz="105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050" b="0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functions</a:t>
                      </a:r>
                      <a:r>
                        <a:rPr lang="de-DE" sz="105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228600" lvl="1" indent="-228600" algn="l" defTabSz="10668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15000"/>
                        </a:spcAft>
                        <a:buChar char="••"/>
                      </a:pPr>
                      <a:r>
                        <a:rPr lang="de-DE" sz="1050" b="0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Resolving</a:t>
                      </a:r>
                      <a:r>
                        <a:rPr lang="de-DE" sz="105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050" b="0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problems</a:t>
                      </a:r>
                      <a:endParaRPr lang="de-DE" sz="1050" b="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28600" lvl="1" indent="-228600" algn="l" defTabSz="10668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15000"/>
                        </a:spcAft>
                        <a:buChar char="••"/>
                      </a:pPr>
                      <a:r>
                        <a:rPr lang="de-DE" sz="1050" b="0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Documentation</a:t>
                      </a:r>
                      <a:endParaRPr lang="en-US" sz="1050" b="0" kern="1200" noProof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773387"/>
                  </a:ext>
                </a:extLst>
              </a:tr>
              <a:tr h="5728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August/September 2020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Distance work</a:t>
                      </a:r>
                      <a:endParaRPr lang="de-DE" sz="105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de-DE" sz="105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1" indent="-228600" algn="l" defTabSz="106680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15000"/>
                        </a:spcAft>
                        <a:buClrTx/>
                        <a:buSzTx/>
                        <a:buFontTx/>
                        <a:buChar char="••"/>
                        <a:tabLst/>
                        <a:defRPr/>
                      </a:pPr>
                      <a:r>
                        <a:rPr lang="en-US" sz="1050" b="0" kern="12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Solving last problems</a:t>
                      </a:r>
                    </a:p>
                    <a:p>
                      <a:pPr marL="228600" marR="0" lvl="1" indent="-228600" algn="l" defTabSz="106680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15000"/>
                        </a:spcAft>
                        <a:buClrTx/>
                        <a:buSzTx/>
                        <a:buFontTx/>
                        <a:buChar char="••"/>
                        <a:tabLst/>
                        <a:defRPr/>
                      </a:pPr>
                      <a:r>
                        <a:rPr lang="en-US" sz="1050" b="0" kern="12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System tests</a:t>
                      </a:r>
                    </a:p>
                    <a:p>
                      <a:pPr marL="228600" marR="0" lvl="1" indent="-228600" algn="l" defTabSz="106680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15000"/>
                        </a:spcAft>
                        <a:buClrTx/>
                        <a:buSzTx/>
                        <a:buFontTx/>
                        <a:buChar char="••"/>
                        <a:tabLst/>
                        <a:defRPr/>
                      </a:pPr>
                      <a:r>
                        <a:rPr lang="en-US" sz="1050" b="0" kern="12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Documentation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78655"/>
                  </a:ext>
                </a:extLst>
              </a:tr>
              <a:tr h="5543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September 2020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Jade students travel to </a:t>
                      </a:r>
                      <a:r>
                        <a:rPr lang="en-US" sz="1050" b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TTU</a:t>
                      </a:r>
                      <a:endParaRPr lang="en-US" sz="105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lvl="1" indent="-228600" algn="l" defTabSz="10668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15000"/>
                        </a:spcAft>
                        <a:buChar char="••"/>
                      </a:pPr>
                      <a:r>
                        <a:rPr lang="en-US" sz="1050" b="0" kern="12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Finals tests</a:t>
                      </a:r>
                    </a:p>
                    <a:p>
                      <a:pPr marL="228600" lvl="1" indent="-228600" algn="l" defTabSz="10668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15000"/>
                        </a:spcAft>
                        <a:buChar char="••"/>
                      </a:pPr>
                      <a:r>
                        <a:rPr lang="en-US" sz="1050" b="0" kern="12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Final presentation at </a:t>
                      </a:r>
                      <a:r>
                        <a:rPr lang="en-US" sz="1050" b="0" kern="1200" noProof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TTU</a:t>
                      </a:r>
                      <a:endParaRPr lang="de-DE" sz="105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7218202"/>
                  </a:ext>
                </a:extLst>
              </a:tr>
            </a:tbl>
          </a:graphicData>
        </a:graphic>
      </p:graphicFrame>
      <p:sp>
        <p:nvSpPr>
          <p:cNvPr id="29" name="Textfeld 28"/>
          <p:cNvSpPr txBox="1"/>
          <p:nvPr/>
        </p:nvSpPr>
        <p:spPr>
          <a:xfrm>
            <a:off x="251520" y="1450268"/>
            <a:ext cx="6192688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OFFER IN 2020: </a:t>
            </a:r>
            <a:r>
              <a:rPr lang="en-US" b="1" dirty="0"/>
              <a:t>international smart home project</a:t>
            </a:r>
            <a:endParaRPr lang="de-DE" dirty="0"/>
          </a:p>
          <a:p>
            <a:pPr marL="228600" lvl="1" indent="-228600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March –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September</a:t>
            </a:r>
          </a:p>
          <a:p>
            <a:pPr marL="228600" lvl="1" indent="-228600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weeks in Germany at Jade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July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to August 16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 indent="-228600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 x 3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cts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(3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cts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theoretical part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cts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practical part)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251520" y="1052736"/>
            <a:ext cx="6463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Cooperation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1987 - 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Summerprojects </a:t>
            </a:r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2014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Grafik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3755" y="4017583"/>
            <a:ext cx="3026087" cy="1089567"/>
          </a:xfrm>
          <a:prstGeom prst="rect">
            <a:avLst/>
          </a:prstGeom>
        </p:spPr>
      </p:pic>
      <p:sp>
        <p:nvSpPr>
          <p:cNvPr id="32" name="Textfeld 31"/>
          <p:cNvSpPr txBox="1"/>
          <p:nvPr/>
        </p:nvSpPr>
        <p:spPr>
          <a:xfrm>
            <a:off x="5423809" y="5137528"/>
            <a:ext cx="13998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Largest continuous tidal flats in the world!</a:t>
            </a:r>
          </a:p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Lower Saxony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Wadden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Sea National Park</a:t>
            </a:r>
          </a:p>
          <a:p>
            <a:pPr algn="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UNESCO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World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Heritage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since 2009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Grafik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7157" y="5197971"/>
            <a:ext cx="2209654" cy="1254838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287913" y="5517232"/>
            <a:ext cx="324640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Costs</a:t>
            </a:r>
          </a:p>
          <a:p>
            <a:pPr marL="228600" lvl="1" indent="-228600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$2.500 housing &amp; breakfast</a:t>
            </a:r>
          </a:p>
          <a:p>
            <a:pPr marL="228600" lvl="1" indent="-228600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$   750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program &amp; activities fee</a:t>
            </a:r>
          </a:p>
          <a:p>
            <a:pPr marL="228600" lvl="1" indent="-228600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TTU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fees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61720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 txBox="1">
            <a:spLocks/>
          </p:cNvSpPr>
          <p:nvPr/>
        </p:nvSpPr>
        <p:spPr>
          <a:xfrm>
            <a:off x="15134896" y="13896475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13</a:t>
            </a:fld>
            <a:endParaRPr lang="de-DE" sz="2700" dirty="0">
              <a:latin typeface="NDSFrutiger 45 Light"/>
            </a:endParaRPr>
          </a:p>
        </p:txBody>
      </p:sp>
      <p:sp>
        <p:nvSpPr>
          <p:cNvPr id="6" name="Foliennummernplatzhalter 5"/>
          <p:cNvSpPr txBox="1">
            <a:spLocks/>
          </p:cNvSpPr>
          <p:nvPr/>
        </p:nvSpPr>
        <p:spPr>
          <a:xfrm>
            <a:off x="15486871" y="14229657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13</a:t>
            </a:fld>
            <a:endParaRPr lang="de-DE" sz="2700" dirty="0">
              <a:latin typeface="NDSFrutiger 45 Light"/>
            </a:endParaRPr>
          </a:p>
        </p:txBody>
      </p:sp>
      <p:sp>
        <p:nvSpPr>
          <p:cNvPr id="7" name="Foliennummernplatzhalter 5"/>
          <p:cNvSpPr txBox="1">
            <a:spLocks/>
          </p:cNvSpPr>
          <p:nvPr/>
        </p:nvSpPr>
        <p:spPr>
          <a:xfrm>
            <a:off x="15838845" y="14562839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13</a:t>
            </a:fld>
            <a:endParaRPr lang="de-DE" sz="2700" dirty="0">
              <a:latin typeface="NDSFrutiger 45 Light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8974138" y="6664325"/>
            <a:ext cx="169862" cy="193675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NDSFrutiger 45 Light" panose="02000403040000020004" pitchFamily="2" charset="0"/>
            </a:endParaRPr>
          </a:p>
        </p:txBody>
      </p:sp>
      <p:sp>
        <p:nvSpPr>
          <p:cNvPr id="24" name="Titel 23"/>
          <p:cNvSpPr>
            <a:spLocks noGrp="1"/>
          </p:cNvSpPr>
          <p:nvPr>
            <p:ph type="title" idx="4294967295"/>
          </p:nvPr>
        </p:nvSpPr>
        <p:spPr>
          <a:xfrm>
            <a:off x="450000" y="0"/>
            <a:ext cx="6210232" cy="90872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NDSFrutiger 45 Light" pitchFamily="2" charset="0"/>
              </a:rPr>
              <a:t>Engineering Research in Germany sponsored by Jade University of Applied </a:t>
            </a:r>
            <a:r>
              <a:rPr lang="en-US" dirty="0" smtClean="0">
                <a:solidFill>
                  <a:schemeClr val="tx1"/>
                </a:solidFill>
                <a:latin typeface="NDSFrutiger 45 Light" pitchFamily="2" charset="0"/>
              </a:rPr>
              <a:t>Sciences</a:t>
            </a:r>
            <a:endParaRPr lang="de-DE" dirty="0">
              <a:solidFill>
                <a:schemeClr val="tx1"/>
              </a:solidFill>
              <a:latin typeface="NDSFrutiger 45 Light" pitchFamily="2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51520" y="6125234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International </a:t>
            </a:r>
            <a:r>
              <a:rPr lang="de-DE" sz="2000" dirty="0" err="1" smtClean="0"/>
              <a:t>groupwork</a:t>
            </a:r>
            <a:r>
              <a:rPr lang="de-DE" sz="2000" dirty="0" smtClean="0"/>
              <a:t>.</a:t>
            </a:r>
            <a:endParaRPr lang="de-DE" dirty="0"/>
          </a:p>
        </p:txBody>
      </p:sp>
      <p:sp>
        <p:nvSpPr>
          <p:cNvPr id="8" name="Inhaltsplatzhalter 4"/>
          <p:cNvSpPr txBox="1">
            <a:spLocks/>
          </p:cNvSpPr>
          <p:nvPr/>
        </p:nvSpPr>
        <p:spPr>
          <a:xfrm>
            <a:off x="457200" y="947861"/>
            <a:ext cx="8229600" cy="485740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de-DE" sz="2000" b="1" dirty="0" smtClean="0">
                <a:solidFill>
                  <a:srgbClr val="5B5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de-DE" sz="2000" b="1" dirty="0" err="1" smtClean="0">
                <a:solidFill>
                  <a:srgbClr val="5B5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r>
              <a:rPr lang="en-US" sz="2000" b="1" dirty="0" smtClean="0">
                <a:solidFill>
                  <a:srgbClr val="5B5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overview: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5B5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groups are </a:t>
            </a:r>
            <a:r>
              <a:rPr lang="en-US" sz="2000" dirty="0" smtClean="0">
                <a:solidFill>
                  <a:srgbClr val="5B5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built. 4-6 groups mixed with American and German students. </a:t>
            </a:r>
            <a:r>
              <a:rPr lang="en-US" sz="2400" b="1" dirty="0" smtClean="0">
                <a:solidFill>
                  <a:srgbClr val="5B5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group will work on a sub-project!</a:t>
            </a:r>
          </a:p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5B5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students receive a complete physical system of a house model.</a:t>
            </a:r>
          </a:p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5B5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using their skills they have to…</a:t>
            </a:r>
          </a:p>
          <a:p>
            <a:pPr marL="0" indent="0">
              <a:buFont typeface="Arial" pitchFamily="34" charset="0"/>
              <a:buNone/>
            </a:pPr>
            <a:endParaRPr lang="en-US" sz="2000" dirty="0" smtClean="0">
              <a:solidFill>
                <a:srgbClr val="5B5F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5B5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create a concept</a:t>
            </a:r>
          </a:p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5B5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complete the phys. system</a:t>
            </a:r>
          </a:p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5B5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with sensors and actors </a:t>
            </a:r>
          </a:p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5B5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program the software and</a:t>
            </a:r>
          </a:p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5B5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test the program</a:t>
            </a:r>
          </a:p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5B5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 control whole system via a wireless connection.</a:t>
            </a:r>
          </a:p>
          <a:p>
            <a:pPr marL="0" indent="0">
              <a:buFont typeface="Arial" pitchFamily="34" charset="0"/>
              <a:buNone/>
            </a:pPr>
            <a:r>
              <a:rPr lang="en-US" sz="2000" b="1" dirty="0" smtClean="0">
                <a:solidFill>
                  <a:srgbClr val="5B5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the results of the sub-projects will be finally presented at TTU.</a:t>
            </a:r>
            <a:endParaRPr lang="de-DE" sz="2000" b="1" dirty="0" smtClean="0">
              <a:solidFill>
                <a:srgbClr val="5B5F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itchFamily="34" charset="0"/>
              <a:buNone/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uppieren 8"/>
          <p:cNvGrpSpPr/>
          <p:nvPr/>
        </p:nvGrpSpPr>
        <p:grpSpPr>
          <a:xfrm>
            <a:off x="4355976" y="2852936"/>
            <a:ext cx="3913187" cy="1728192"/>
            <a:chOff x="4403229" y="3068960"/>
            <a:chExt cx="3913187" cy="1728192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3229" y="3068960"/>
              <a:ext cx="3913187" cy="1670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hteck 10"/>
            <p:cNvSpPr/>
            <p:nvPr/>
          </p:nvSpPr>
          <p:spPr>
            <a:xfrm>
              <a:off x="7380312" y="4365104"/>
              <a:ext cx="288032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32328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 txBox="1">
            <a:spLocks/>
          </p:cNvSpPr>
          <p:nvPr/>
        </p:nvSpPr>
        <p:spPr>
          <a:xfrm>
            <a:off x="15134896" y="13896475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14</a:t>
            </a:fld>
            <a:endParaRPr lang="de-DE" sz="2700" dirty="0">
              <a:latin typeface="NDSFrutiger 45 Light"/>
            </a:endParaRPr>
          </a:p>
        </p:txBody>
      </p:sp>
      <p:sp>
        <p:nvSpPr>
          <p:cNvPr id="6" name="Foliennummernplatzhalter 5"/>
          <p:cNvSpPr txBox="1">
            <a:spLocks/>
          </p:cNvSpPr>
          <p:nvPr/>
        </p:nvSpPr>
        <p:spPr>
          <a:xfrm>
            <a:off x="15486871" y="14229657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14</a:t>
            </a:fld>
            <a:endParaRPr lang="de-DE" sz="2700" dirty="0">
              <a:latin typeface="NDSFrutiger 45 Light"/>
            </a:endParaRPr>
          </a:p>
        </p:txBody>
      </p:sp>
      <p:sp>
        <p:nvSpPr>
          <p:cNvPr id="7" name="Foliennummernplatzhalter 5"/>
          <p:cNvSpPr txBox="1">
            <a:spLocks/>
          </p:cNvSpPr>
          <p:nvPr/>
        </p:nvSpPr>
        <p:spPr>
          <a:xfrm>
            <a:off x="15838845" y="14562839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14</a:t>
            </a:fld>
            <a:endParaRPr lang="de-DE" sz="2700" dirty="0">
              <a:latin typeface="NDSFrutiger 45 Light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8974138" y="6664325"/>
            <a:ext cx="169862" cy="193675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NDSFrutiger 45 Light" panose="02000403040000020004" pitchFamily="2" charset="0"/>
            </a:endParaRPr>
          </a:p>
        </p:txBody>
      </p:sp>
      <p:sp>
        <p:nvSpPr>
          <p:cNvPr id="24" name="Titel 23"/>
          <p:cNvSpPr>
            <a:spLocks noGrp="1"/>
          </p:cNvSpPr>
          <p:nvPr>
            <p:ph type="title" idx="4294967295"/>
          </p:nvPr>
        </p:nvSpPr>
        <p:spPr>
          <a:xfrm>
            <a:off x="450000" y="0"/>
            <a:ext cx="5000660" cy="90872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de-DE" dirty="0" smtClean="0">
                <a:solidFill>
                  <a:schemeClr val="tx1"/>
                </a:solidFill>
                <a:latin typeface="NDSFrutiger 45 Light" pitchFamily="2" charset="0"/>
              </a:rPr>
              <a:t>Model</a:t>
            </a:r>
            <a:endParaRPr lang="de-DE" dirty="0">
              <a:solidFill>
                <a:schemeClr val="tx1"/>
              </a:solidFill>
              <a:latin typeface="NDSFrutiger 45 Light" pitchFamily="2" charset="0"/>
            </a:endParaRP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4427984" y="1124744"/>
            <a:ext cx="4464496" cy="496855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endParaRPr lang="de-DE" sz="1100" smtClean="0"/>
          </a:p>
          <a:p>
            <a:r>
              <a:rPr lang="de-DE" sz="1800" smtClean="0"/>
              <a:t>Rooms have enought space for installing light and heating systems</a:t>
            </a:r>
          </a:p>
          <a:p>
            <a:endParaRPr lang="de-DE" sz="1000" smtClean="0"/>
          </a:p>
          <a:p>
            <a:r>
              <a:rPr lang="de-DE" sz="1800" smtClean="0"/>
              <a:t>Roof with possibilities for the installation of a photovoltaic cells</a:t>
            </a:r>
          </a:p>
          <a:p>
            <a:endParaRPr lang="de-DE" sz="1050" smtClean="0"/>
          </a:p>
          <a:p>
            <a:r>
              <a:rPr lang="de-DE" sz="1800" smtClean="0"/>
              <a:t>Foundation plate (</a:t>
            </a:r>
            <a:r>
              <a:rPr lang="en-US" sz="1800" smtClean="0"/>
              <a:t>place for control systems, electronics and storage)</a:t>
            </a:r>
            <a:endParaRPr lang="de-DE" sz="1800" smtClean="0"/>
          </a:p>
          <a:p>
            <a:endParaRPr lang="de-DE" sz="1800" smtClean="0"/>
          </a:p>
          <a:p>
            <a:endParaRPr lang="de-DE" sz="1800" dirty="0" smtClean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/>
          <a:srcRect l="2142" t="3533" r="10961"/>
          <a:stretch/>
        </p:blipFill>
        <p:spPr>
          <a:xfrm>
            <a:off x="323527" y="2060848"/>
            <a:ext cx="4109641" cy="3821474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0" name="Inhaltsplatzhalter 10"/>
          <p:cNvPicPr>
            <a:picLocks noChangeAspect="1"/>
          </p:cNvPicPr>
          <p:nvPr/>
        </p:nvPicPr>
        <p:blipFill rotWithShape="1">
          <a:blip r:embed="rId4" cstate="print"/>
          <a:srcRect l="7720" t="50913" r="18268"/>
          <a:stretch/>
        </p:blipFill>
        <p:spPr>
          <a:xfrm>
            <a:off x="4547998" y="3981104"/>
            <a:ext cx="2184242" cy="191676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1" name="Inhaltsplatzhalter 7"/>
          <p:cNvPicPr>
            <a:picLocks noChangeAspect="1"/>
          </p:cNvPicPr>
          <p:nvPr/>
        </p:nvPicPr>
        <p:blipFill rotWithShape="1">
          <a:blip r:embed="rId5" cstate="print"/>
          <a:srcRect l="14520" t="5335"/>
          <a:stretch/>
        </p:blipFill>
        <p:spPr>
          <a:xfrm>
            <a:off x="6804248" y="3980224"/>
            <a:ext cx="1984856" cy="190209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12" name="Inhaltsplatzhalter 2"/>
          <p:cNvSpPr txBox="1">
            <a:spLocks/>
          </p:cNvSpPr>
          <p:nvPr/>
        </p:nvSpPr>
        <p:spPr>
          <a:xfrm>
            <a:off x="395536" y="1412776"/>
            <a:ext cx="4032448" cy="43204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sz="2000" b="1" smtClean="0"/>
              <a:t>Model home on a scale of 1:10</a:t>
            </a:r>
            <a:endParaRPr lang="de-DE" sz="2000" b="1" smtClean="0"/>
          </a:p>
          <a:p>
            <a:endParaRPr lang="de-DE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403480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 txBox="1">
            <a:spLocks/>
          </p:cNvSpPr>
          <p:nvPr/>
        </p:nvSpPr>
        <p:spPr>
          <a:xfrm>
            <a:off x="15134896" y="13896475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15</a:t>
            </a:fld>
            <a:endParaRPr lang="de-DE" sz="2700" dirty="0">
              <a:latin typeface="NDSFrutiger 45 Light"/>
            </a:endParaRPr>
          </a:p>
        </p:txBody>
      </p:sp>
      <p:sp>
        <p:nvSpPr>
          <p:cNvPr id="6" name="Foliennummernplatzhalter 5"/>
          <p:cNvSpPr txBox="1">
            <a:spLocks/>
          </p:cNvSpPr>
          <p:nvPr/>
        </p:nvSpPr>
        <p:spPr>
          <a:xfrm>
            <a:off x="15486871" y="14229657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15</a:t>
            </a:fld>
            <a:endParaRPr lang="de-DE" sz="2700" dirty="0">
              <a:latin typeface="NDSFrutiger 45 Light"/>
            </a:endParaRPr>
          </a:p>
        </p:txBody>
      </p:sp>
      <p:sp>
        <p:nvSpPr>
          <p:cNvPr id="7" name="Foliennummernplatzhalter 5"/>
          <p:cNvSpPr txBox="1">
            <a:spLocks/>
          </p:cNvSpPr>
          <p:nvPr/>
        </p:nvSpPr>
        <p:spPr>
          <a:xfrm>
            <a:off x="15838845" y="14562839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15</a:t>
            </a:fld>
            <a:endParaRPr lang="de-DE" sz="2700" dirty="0">
              <a:latin typeface="NDSFrutiger 45 Light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8974138" y="6664325"/>
            <a:ext cx="169862" cy="193675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NDSFrutiger 45 Light" panose="02000403040000020004" pitchFamily="2" charset="0"/>
            </a:endParaRPr>
          </a:p>
        </p:txBody>
      </p:sp>
      <p:sp>
        <p:nvSpPr>
          <p:cNvPr id="24" name="Titel 23"/>
          <p:cNvSpPr>
            <a:spLocks noGrp="1"/>
          </p:cNvSpPr>
          <p:nvPr>
            <p:ph type="title" idx="4294967295"/>
          </p:nvPr>
        </p:nvSpPr>
        <p:spPr>
          <a:xfrm>
            <a:off x="450000" y="0"/>
            <a:ext cx="5000660" cy="90872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de-DE" dirty="0" smtClean="0">
                <a:solidFill>
                  <a:schemeClr val="tx1"/>
                </a:solidFill>
                <a:latin typeface="NDSFrutiger 45 Light" pitchFamily="2" charset="0"/>
              </a:rPr>
              <a:t>Model</a:t>
            </a:r>
            <a:endParaRPr lang="de-DE" dirty="0">
              <a:solidFill>
                <a:schemeClr val="tx1"/>
              </a:solidFill>
              <a:latin typeface="NDSFrutiger 45 Light" pitchFamily="2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51520" y="6125234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Model 1:10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0768"/>
            <a:ext cx="6078421" cy="455881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216" y="1340768"/>
            <a:ext cx="2120584" cy="17281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216" y="5035488"/>
            <a:ext cx="2116614" cy="86409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6216" y="3511369"/>
            <a:ext cx="2126486" cy="108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670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 txBox="1">
            <a:spLocks/>
          </p:cNvSpPr>
          <p:nvPr/>
        </p:nvSpPr>
        <p:spPr>
          <a:xfrm>
            <a:off x="15134896" y="13896475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16</a:t>
            </a:fld>
            <a:endParaRPr lang="de-DE" sz="2700" dirty="0">
              <a:latin typeface="NDSFrutiger 45 Light"/>
            </a:endParaRPr>
          </a:p>
        </p:txBody>
      </p:sp>
      <p:sp>
        <p:nvSpPr>
          <p:cNvPr id="6" name="Foliennummernplatzhalter 5"/>
          <p:cNvSpPr txBox="1">
            <a:spLocks/>
          </p:cNvSpPr>
          <p:nvPr/>
        </p:nvSpPr>
        <p:spPr>
          <a:xfrm>
            <a:off x="15486871" y="14229657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16</a:t>
            </a:fld>
            <a:endParaRPr lang="de-DE" sz="2700" dirty="0">
              <a:latin typeface="NDSFrutiger 45 Light"/>
            </a:endParaRPr>
          </a:p>
        </p:txBody>
      </p:sp>
      <p:sp>
        <p:nvSpPr>
          <p:cNvPr id="7" name="Foliennummernplatzhalter 5"/>
          <p:cNvSpPr txBox="1">
            <a:spLocks/>
          </p:cNvSpPr>
          <p:nvPr/>
        </p:nvSpPr>
        <p:spPr>
          <a:xfrm>
            <a:off x="15838845" y="14562839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16</a:t>
            </a:fld>
            <a:endParaRPr lang="de-DE" sz="2700" dirty="0">
              <a:latin typeface="NDSFrutiger 45 Light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8974138" y="6664325"/>
            <a:ext cx="169862" cy="193675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NDSFrutiger 45 Light" panose="02000403040000020004" pitchFamily="2" charset="0"/>
            </a:endParaRPr>
          </a:p>
        </p:txBody>
      </p:sp>
      <p:sp>
        <p:nvSpPr>
          <p:cNvPr id="24" name="Titel 23"/>
          <p:cNvSpPr>
            <a:spLocks noGrp="1"/>
          </p:cNvSpPr>
          <p:nvPr>
            <p:ph type="title" idx="4294967295"/>
          </p:nvPr>
        </p:nvSpPr>
        <p:spPr>
          <a:xfrm>
            <a:off x="450000" y="0"/>
            <a:ext cx="5000660" cy="90872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de-DE" dirty="0" err="1" smtClean="0">
                <a:solidFill>
                  <a:schemeClr val="tx1"/>
                </a:solidFill>
                <a:latin typeface="NDSFrutiger 45 Light" pitchFamily="2" charset="0"/>
              </a:rPr>
              <a:t>functions</a:t>
            </a:r>
            <a:endParaRPr lang="de-DE" dirty="0">
              <a:solidFill>
                <a:schemeClr val="tx1"/>
              </a:solidFill>
              <a:latin typeface="NDSFrutiger 45 Light" pitchFamily="2" charset="0"/>
            </a:endParaRPr>
          </a:p>
        </p:txBody>
      </p:sp>
      <p:sp>
        <p:nvSpPr>
          <p:cNvPr id="9" name="Abgerundetes Rechteck 8"/>
          <p:cNvSpPr/>
          <p:nvPr/>
        </p:nvSpPr>
        <p:spPr>
          <a:xfrm>
            <a:off x="179512" y="1052736"/>
            <a:ext cx="8784975" cy="5184576"/>
          </a:xfrm>
          <a:prstGeom prst="roundRect">
            <a:avLst>
              <a:gd name="adj" fmla="val 10000"/>
            </a:avLst>
          </a:prstGeom>
          <a:solidFill>
            <a:schemeClr val="bg1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sp>
      <p:cxnSp>
        <p:nvCxnSpPr>
          <p:cNvPr id="10" name="Gerade Verbindung mit Pfeil 9"/>
          <p:cNvCxnSpPr/>
          <p:nvPr/>
        </p:nvCxnSpPr>
        <p:spPr>
          <a:xfrm>
            <a:off x="4909128" y="4416418"/>
            <a:ext cx="504056" cy="720080"/>
          </a:xfrm>
          <a:prstGeom prst="straightConnector1">
            <a:avLst/>
          </a:prstGeom>
          <a:ln w="28575">
            <a:solidFill>
              <a:srgbClr val="C31924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 flipV="1">
            <a:off x="6660232" y="1916832"/>
            <a:ext cx="1008112" cy="4272"/>
          </a:xfrm>
          <a:prstGeom prst="straightConnector1">
            <a:avLst/>
          </a:prstGeom>
          <a:ln w="28575">
            <a:solidFill>
              <a:srgbClr val="C31924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>
            <a:endCxn id="15" idx="0"/>
          </p:cNvCxnSpPr>
          <p:nvPr/>
        </p:nvCxnSpPr>
        <p:spPr>
          <a:xfrm flipH="1">
            <a:off x="3542790" y="4507854"/>
            <a:ext cx="431290" cy="649338"/>
          </a:xfrm>
          <a:prstGeom prst="straightConnector1">
            <a:avLst/>
          </a:prstGeom>
          <a:ln w="28575">
            <a:solidFill>
              <a:srgbClr val="C31924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bgerundetes Rechteck 12"/>
          <p:cNvSpPr/>
          <p:nvPr/>
        </p:nvSpPr>
        <p:spPr>
          <a:xfrm>
            <a:off x="611560" y="1484784"/>
            <a:ext cx="821899" cy="836198"/>
          </a:xfrm>
          <a:prstGeom prst="roundRect">
            <a:avLst>
              <a:gd name="adj" fmla="val 10000"/>
            </a:avLst>
          </a:prstGeom>
          <a:blipFill rotWithShape="1">
            <a:blip r:embed="rId3" cstate="print"/>
            <a:stretch>
              <a:fillRect/>
            </a:stretch>
          </a:blipFill>
          <a:ln>
            <a:solidFill>
              <a:srgbClr val="0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Abgerundetes Rechteck 13"/>
          <p:cNvSpPr/>
          <p:nvPr/>
        </p:nvSpPr>
        <p:spPr>
          <a:xfrm>
            <a:off x="611560" y="2636912"/>
            <a:ext cx="821899" cy="836198"/>
          </a:xfrm>
          <a:prstGeom prst="roundRect">
            <a:avLst>
              <a:gd name="adj" fmla="val 10000"/>
            </a:avLst>
          </a:prstGeom>
          <a:blipFill rotWithShape="1">
            <a:blip r:embed="rId4" cstate="print"/>
            <a:stretch>
              <a:fillRect/>
            </a:stretch>
          </a:blipFill>
          <a:ln>
            <a:solidFill>
              <a:srgbClr val="0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Abgerundetes Rechteck 14"/>
          <p:cNvSpPr/>
          <p:nvPr/>
        </p:nvSpPr>
        <p:spPr>
          <a:xfrm>
            <a:off x="3131840" y="5157192"/>
            <a:ext cx="821899" cy="836198"/>
          </a:xfrm>
          <a:prstGeom prst="roundRect">
            <a:avLst>
              <a:gd name="adj" fmla="val 10000"/>
            </a:avLst>
          </a:prstGeom>
          <a:blipFill rotWithShape="1">
            <a:blip r:embed="rId5" cstate="print"/>
            <a:stretch>
              <a:fillRect/>
            </a:stretch>
          </a:blipFill>
          <a:ln>
            <a:solidFill>
              <a:srgbClr val="0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Abgerundetes Rechteck 15"/>
          <p:cNvSpPr/>
          <p:nvPr/>
        </p:nvSpPr>
        <p:spPr>
          <a:xfrm>
            <a:off x="7740352" y="2592802"/>
            <a:ext cx="821899" cy="836198"/>
          </a:xfrm>
          <a:prstGeom prst="roundRect">
            <a:avLst>
              <a:gd name="adj" fmla="val 10000"/>
            </a:avLst>
          </a:prstGeom>
          <a:blipFill rotWithShape="1">
            <a:blip r:embed="rId6" cstate="print"/>
            <a:stretch>
              <a:fillRect/>
            </a:stretch>
          </a:blipFill>
          <a:ln>
            <a:solidFill>
              <a:srgbClr val="0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Abgerundetes Rechteck 16"/>
          <p:cNvSpPr/>
          <p:nvPr/>
        </p:nvSpPr>
        <p:spPr>
          <a:xfrm>
            <a:off x="7740352" y="1484784"/>
            <a:ext cx="821899" cy="836198"/>
          </a:xfrm>
          <a:prstGeom prst="roundRect">
            <a:avLst>
              <a:gd name="adj" fmla="val 10000"/>
            </a:avLst>
          </a:prstGeom>
          <a:blipFill rotWithShape="1">
            <a:blip r:embed="rId7" cstate="print"/>
            <a:stretch>
              <a:fillRect/>
            </a:stretch>
          </a:blipFill>
          <a:ln>
            <a:solidFill>
              <a:srgbClr val="0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Abgerundetes Rechteck 17"/>
          <p:cNvSpPr/>
          <p:nvPr/>
        </p:nvSpPr>
        <p:spPr>
          <a:xfrm>
            <a:off x="5076056" y="5157192"/>
            <a:ext cx="834604" cy="836198"/>
          </a:xfrm>
          <a:prstGeom prst="roundRect">
            <a:avLst>
              <a:gd name="adj" fmla="val 10000"/>
            </a:avLst>
          </a:prstGeom>
          <a:blipFill rotWithShape="1">
            <a:blip r:embed="rId8" cstate="print"/>
            <a:stretch>
              <a:fillRect/>
            </a:stretch>
          </a:blipFill>
          <a:ln>
            <a:solidFill>
              <a:srgbClr val="0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9" cstate="print"/>
          <a:srcRect l="2922" b="2307"/>
          <a:stretch/>
        </p:blipFill>
        <p:spPr>
          <a:xfrm>
            <a:off x="2092918" y="1359841"/>
            <a:ext cx="4677827" cy="3240081"/>
          </a:xfrm>
          <a:prstGeom prst="rect">
            <a:avLst/>
          </a:prstGeom>
        </p:spPr>
      </p:pic>
      <p:cxnSp>
        <p:nvCxnSpPr>
          <p:cNvPr id="21" name="Gerade Verbindung mit Pfeil 20"/>
          <p:cNvCxnSpPr/>
          <p:nvPr/>
        </p:nvCxnSpPr>
        <p:spPr>
          <a:xfrm>
            <a:off x="6770745" y="3194245"/>
            <a:ext cx="969607" cy="18731"/>
          </a:xfrm>
          <a:prstGeom prst="straightConnector1">
            <a:avLst/>
          </a:prstGeom>
          <a:ln w="28575">
            <a:solidFill>
              <a:srgbClr val="C31924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 flipH="1">
            <a:off x="1475656" y="3140968"/>
            <a:ext cx="648072" cy="0"/>
          </a:xfrm>
          <a:prstGeom prst="straightConnector1">
            <a:avLst/>
          </a:prstGeom>
          <a:ln w="28575">
            <a:solidFill>
              <a:srgbClr val="C31924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 flipH="1">
            <a:off x="1475656" y="1988840"/>
            <a:ext cx="648072" cy="0"/>
          </a:xfrm>
          <a:prstGeom prst="straightConnector1">
            <a:avLst/>
          </a:prstGeom>
          <a:ln w="28575">
            <a:solidFill>
              <a:srgbClr val="C31924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 flipH="1">
            <a:off x="4067944" y="5589240"/>
            <a:ext cx="864096" cy="0"/>
          </a:xfrm>
          <a:prstGeom prst="straightConnector1">
            <a:avLst/>
          </a:prstGeom>
          <a:ln w="28575">
            <a:solidFill>
              <a:srgbClr val="C31924"/>
            </a:solidFill>
            <a:prstDash val="sysDash"/>
            <a:headEnd type="arrow"/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hteckiger Pfeil 25"/>
          <p:cNvSpPr/>
          <p:nvPr/>
        </p:nvSpPr>
        <p:spPr>
          <a:xfrm rot="10800000">
            <a:off x="6804248" y="3861048"/>
            <a:ext cx="1368152" cy="1944216"/>
          </a:xfrm>
          <a:prstGeom prst="bentArrow">
            <a:avLst>
              <a:gd name="adj1" fmla="val 8069"/>
              <a:gd name="adj2" fmla="val 17426"/>
              <a:gd name="adj3" fmla="val 25000"/>
              <a:gd name="adj4" fmla="val 66980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7" name="Rechteckiger Pfeil 26"/>
          <p:cNvSpPr/>
          <p:nvPr/>
        </p:nvSpPr>
        <p:spPr>
          <a:xfrm rot="10800000" flipH="1">
            <a:off x="971600" y="3861048"/>
            <a:ext cx="1368152" cy="1944216"/>
          </a:xfrm>
          <a:prstGeom prst="bentArrow">
            <a:avLst>
              <a:gd name="adj1" fmla="val 8069"/>
              <a:gd name="adj2" fmla="val 17426"/>
              <a:gd name="adj3" fmla="val 25000"/>
              <a:gd name="adj4" fmla="val 66980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2771800" y="4797152"/>
            <a:ext cx="3528392" cy="1512168"/>
          </a:xfrm>
          <a:prstGeom prst="ellipse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extfeld 28"/>
          <p:cNvSpPr txBox="1"/>
          <p:nvPr/>
        </p:nvSpPr>
        <p:spPr>
          <a:xfrm>
            <a:off x="467544" y="2287905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 err="1" smtClean="0"/>
              <a:t>Heating</a:t>
            </a:r>
            <a:endParaRPr lang="de-DE" sz="1200" b="1" dirty="0"/>
          </a:p>
        </p:txBody>
      </p:sp>
      <p:sp>
        <p:nvSpPr>
          <p:cNvPr id="30" name="Textfeld 29"/>
          <p:cNvSpPr txBox="1"/>
          <p:nvPr/>
        </p:nvSpPr>
        <p:spPr>
          <a:xfrm>
            <a:off x="323528" y="3512041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 smtClean="0"/>
              <a:t>Security </a:t>
            </a:r>
            <a:r>
              <a:rPr lang="de-DE" sz="1200" b="1" dirty="0" err="1" smtClean="0"/>
              <a:t>system</a:t>
            </a:r>
            <a:endParaRPr lang="de-DE" sz="1200" b="1" dirty="0"/>
          </a:p>
        </p:txBody>
      </p:sp>
      <p:sp>
        <p:nvSpPr>
          <p:cNvPr id="31" name="Textfeld 30"/>
          <p:cNvSpPr txBox="1"/>
          <p:nvPr/>
        </p:nvSpPr>
        <p:spPr>
          <a:xfrm>
            <a:off x="3923928" y="5312241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 smtClean="0"/>
              <a:t>Programming</a:t>
            </a:r>
            <a:endParaRPr lang="de-DE" sz="1200" b="1" dirty="0"/>
          </a:p>
        </p:txBody>
      </p:sp>
      <p:sp>
        <p:nvSpPr>
          <p:cNvPr id="32" name="Textfeld 31"/>
          <p:cNvSpPr txBox="1"/>
          <p:nvPr/>
        </p:nvSpPr>
        <p:spPr>
          <a:xfrm>
            <a:off x="7524328" y="3429000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 err="1" smtClean="0"/>
              <a:t>Electricity</a:t>
            </a:r>
            <a:endParaRPr lang="de-DE" sz="1200" b="1" dirty="0"/>
          </a:p>
        </p:txBody>
      </p:sp>
      <p:sp>
        <p:nvSpPr>
          <p:cNvPr id="33" name="Textfeld 32"/>
          <p:cNvSpPr txBox="1"/>
          <p:nvPr/>
        </p:nvSpPr>
        <p:spPr>
          <a:xfrm>
            <a:off x="7524328" y="2276872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 err="1" smtClean="0"/>
              <a:t>Photovoltaics</a:t>
            </a:r>
            <a:endParaRPr lang="de-DE" sz="1200" b="1" dirty="0"/>
          </a:p>
        </p:txBody>
      </p:sp>
    </p:spTree>
    <p:extLst>
      <p:ext uri="{BB962C8B-B14F-4D97-AF65-F5344CB8AC3E}">
        <p14:creationId xmlns:p14="http://schemas.microsoft.com/office/powerpoint/2010/main" val="27822217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 txBox="1">
            <a:spLocks/>
          </p:cNvSpPr>
          <p:nvPr/>
        </p:nvSpPr>
        <p:spPr>
          <a:xfrm>
            <a:off x="15134896" y="13896475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17</a:t>
            </a:fld>
            <a:endParaRPr lang="de-DE" sz="2700" dirty="0">
              <a:latin typeface="NDSFrutiger 45 Light"/>
            </a:endParaRPr>
          </a:p>
        </p:txBody>
      </p:sp>
      <p:sp>
        <p:nvSpPr>
          <p:cNvPr id="6" name="Foliennummernplatzhalter 5"/>
          <p:cNvSpPr txBox="1">
            <a:spLocks/>
          </p:cNvSpPr>
          <p:nvPr/>
        </p:nvSpPr>
        <p:spPr>
          <a:xfrm>
            <a:off x="15486871" y="14229657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17</a:t>
            </a:fld>
            <a:endParaRPr lang="de-DE" sz="2700" dirty="0">
              <a:latin typeface="NDSFrutiger 45 Light"/>
            </a:endParaRPr>
          </a:p>
        </p:txBody>
      </p:sp>
      <p:sp>
        <p:nvSpPr>
          <p:cNvPr id="7" name="Foliennummernplatzhalter 5"/>
          <p:cNvSpPr txBox="1">
            <a:spLocks/>
          </p:cNvSpPr>
          <p:nvPr/>
        </p:nvSpPr>
        <p:spPr>
          <a:xfrm>
            <a:off x="15838845" y="14562839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17</a:t>
            </a:fld>
            <a:endParaRPr lang="de-DE" sz="2700" dirty="0">
              <a:latin typeface="NDSFrutiger 45 Light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8974138" y="6664325"/>
            <a:ext cx="169862" cy="193675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NDSFrutiger 45 Light" panose="02000403040000020004" pitchFamily="2" charset="0"/>
            </a:endParaRPr>
          </a:p>
        </p:txBody>
      </p:sp>
      <p:sp>
        <p:nvSpPr>
          <p:cNvPr id="24" name="Titel 23"/>
          <p:cNvSpPr>
            <a:spLocks noGrp="1"/>
          </p:cNvSpPr>
          <p:nvPr>
            <p:ph type="title" idx="4294967295"/>
          </p:nvPr>
        </p:nvSpPr>
        <p:spPr>
          <a:xfrm>
            <a:off x="450000" y="0"/>
            <a:ext cx="5000660" cy="90872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de-DE" dirty="0" smtClean="0">
                <a:solidFill>
                  <a:schemeClr val="tx1"/>
                </a:solidFill>
                <a:latin typeface="NDSFrutiger 45 Light" pitchFamily="2" charset="0"/>
              </a:rPr>
              <a:t>Sub-projects</a:t>
            </a:r>
            <a:endParaRPr lang="de-DE" dirty="0">
              <a:solidFill>
                <a:schemeClr val="tx1"/>
              </a:solidFill>
              <a:latin typeface="NDSFrutiger 45 Light" pitchFamily="2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51520" y="5877272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Message</a:t>
            </a:r>
            <a:endParaRPr lang="de-DE" dirty="0"/>
          </a:p>
        </p:txBody>
      </p:sp>
      <p:sp>
        <p:nvSpPr>
          <p:cNvPr id="8" name="Abgerundetes Rechteck 7"/>
          <p:cNvSpPr/>
          <p:nvPr/>
        </p:nvSpPr>
        <p:spPr>
          <a:xfrm>
            <a:off x="149701" y="1052736"/>
            <a:ext cx="8814787" cy="5208091"/>
          </a:xfrm>
          <a:prstGeom prst="roundRect">
            <a:avLst>
              <a:gd name="adj" fmla="val 10000"/>
            </a:avLst>
          </a:prstGeom>
          <a:solidFill>
            <a:schemeClr val="bg1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sp>
      <p:sp>
        <p:nvSpPr>
          <p:cNvPr id="9" name="Abgerundetes Rechteck 8"/>
          <p:cNvSpPr/>
          <p:nvPr/>
        </p:nvSpPr>
        <p:spPr>
          <a:xfrm>
            <a:off x="365725" y="1378335"/>
            <a:ext cx="821899" cy="836198"/>
          </a:xfrm>
          <a:prstGeom prst="roundRect">
            <a:avLst>
              <a:gd name="adj" fmla="val 10000"/>
            </a:avLst>
          </a:prstGeom>
          <a:blipFill rotWithShape="1">
            <a:blip r:embed="rId3" cstate="print"/>
            <a:stretch>
              <a:fillRect/>
            </a:stretch>
          </a:blipFill>
          <a:ln>
            <a:solidFill>
              <a:srgbClr val="0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Abgerundetes Rechteck 9"/>
          <p:cNvSpPr/>
          <p:nvPr/>
        </p:nvSpPr>
        <p:spPr>
          <a:xfrm>
            <a:off x="2887943" y="1378335"/>
            <a:ext cx="821899" cy="836198"/>
          </a:xfrm>
          <a:prstGeom prst="roundRect">
            <a:avLst>
              <a:gd name="adj" fmla="val 10000"/>
            </a:avLst>
          </a:prstGeom>
          <a:blipFill rotWithShape="1">
            <a:blip r:embed="rId4" cstate="print"/>
            <a:stretch>
              <a:fillRect/>
            </a:stretch>
          </a:blipFill>
          <a:ln>
            <a:solidFill>
              <a:srgbClr val="0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11" name="Inhaltsplatzhalter 7"/>
          <p:cNvGraphicFramePr>
            <a:graphicFrameLocks/>
          </p:cNvGraphicFramePr>
          <p:nvPr>
            <p:extLst/>
          </p:nvPr>
        </p:nvGraphicFramePr>
        <p:xfrm>
          <a:off x="437733" y="2389156"/>
          <a:ext cx="8249066" cy="3776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2" name="Abgerundetes Rechteck 11"/>
          <p:cNvSpPr/>
          <p:nvPr/>
        </p:nvSpPr>
        <p:spPr>
          <a:xfrm>
            <a:off x="6846445" y="1361912"/>
            <a:ext cx="821899" cy="836198"/>
          </a:xfrm>
          <a:prstGeom prst="roundRect">
            <a:avLst>
              <a:gd name="adj" fmla="val 10000"/>
            </a:avLst>
          </a:prstGeom>
          <a:blipFill rotWithShape="1">
            <a:blip r:embed="rId10" cstate="print"/>
            <a:stretch>
              <a:fillRect/>
            </a:stretch>
          </a:blipFill>
          <a:ln>
            <a:solidFill>
              <a:srgbClr val="0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Abgerundetes Rechteck 12"/>
          <p:cNvSpPr/>
          <p:nvPr/>
        </p:nvSpPr>
        <p:spPr>
          <a:xfrm>
            <a:off x="4542189" y="1378335"/>
            <a:ext cx="821899" cy="836198"/>
          </a:xfrm>
          <a:prstGeom prst="roundRect">
            <a:avLst>
              <a:gd name="adj" fmla="val 10000"/>
            </a:avLst>
          </a:prstGeom>
          <a:blipFill rotWithShape="1">
            <a:blip r:embed="rId11" cstate="print"/>
            <a:stretch>
              <a:fillRect/>
            </a:stretch>
          </a:blipFill>
          <a:ln>
            <a:solidFill>
              <a:srgbClr val="0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Abgerundetes Rechteck 13"/>
          <p:cNvSpPr/>
          <p:nvPr/>
        </p:nvSpPr>
        <p:spPr>
          <a:xfrm>
            <a:off x="5436096" y="1378335"/>
            <a:ext cx="821899" cy="836198"/>
          </a:xfrm>
          <a:prstGeom prst="roundRect">
            <a:avLst>
              <a:gd name="adj" fmla="val 10000"/>
            </a:avLst>
          </a:prstGeom>
          <a:blipFill rotWithShape="1">
            <a:blip r:embed="rId12" cstate="print"/>
            <a:stretch>
              <a:fillRect/>
            </a:stretch>
          </a:blipFill>
          <a:ln>
            <a:solidFill>
              <a:srgbClr val="0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Abgerundetes Rechteck 14"/>
          <p:cNvSpPr/>
          <p:nvPr/>
        </p:nvSpPr>
        <p:spPr>
          <a:xfrm>
            <a:off x="1259632" y="1378335"/>
            <a:ext cx="821899" cy="836198"/>
          </a:xfrm>
          <a:prstGeom prst="roundRect">
            <a:avLst>
              <a:gd name="adj" fmla="val 10000"/>
            </a:avLst>
          </a:prstGeom>
          <a:blipFill rotWithShape="1">
            <a:blip r:embed="rId13" cstate="print"/>
            <a:stretch>
              <a:fillRect/>
            </a:stretch>
          </a:blipFill>
          <a:ln>
            <a:solidFill>
              <a:srgbClr val="0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Abgerundetes Rechteck 15"/>
          <p:cNvSpPr/>
          <p:nvPr/>
        </p:nvSpPr>
        <p:spPr>
          <a:xfrm>
            <a:off x="7740352" y="1361912"/>
            <a:ext cx="834604" cy="836198"/>
          </a:xfrm>
          <a:prstGeom prst="roundRect">
            <a:avLst>
              <a:gd name="adj" fmla="val 10000"/>
            </a:avLst>
          </a:prstGeom>
          <a:blipFill rotWithShape="1">
            <a:blip r:embed="rId14" cstate="print"/>
            <a:stretch>
              <a:fillRect/>
            </a:stretch>
          </a:blipFill>
          <a:ln>
            <a:solidFill>
              <a:srgbClr val="0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7454593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 txBox="1">
            <a:spLocks/>
          </p:cNvSpPr>
          <p:nvPr/>
        </p:nvSpPr>
        <p:spPr>
          <a:xfrm>
            <a:off x="15134896" y="13896475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18</a:t>
            </a:fld>
            <a:endParaRPr lang="de-DE" sz="2700" dirty="0">
              <a:latin typeface="NDSFrutiger 45 Light"/>
            </a:endParaRPr>
          </a:p>
        </p:txBody>
      </p:sp>
      <p:sp>
        <p:nvSpPr>
          <p:cNvPr id="6" name="Foliennummernplatzhalter 5"/>
          <p:cNvSpPr txBox="1">
            <a:spLocks/>
          </p:cNvSpPr>
          <p:nvPr/>
        </p:nvSpPr>
        <p:spPr>
          <a:xfrm>
            <a:off x="15486871" y="14229657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18</a:t>
            </a:fld>
            <a:endParaRPr lang="de-DE" sz="2700" dirty="0">
              <a:latin typeface="NDSFrutiger 45 Light"/>
            </a:endParaRPr>
          </a:p>
        </p:txBody>
      </p:sp>
      <p:sp>
        <p:nvSpPr>
          <p:cNvPr id="7" name="Foliennummernplatzhalter 5"/>
          <p:cNvSpPr txBox="1">
            <a:spLocks/>
          </p:cNvSpPr>
          <p:nvPr/>
        </p:nvSpPr>
        <p:spPr>
          <a:xfrm>
            <a:off x="15838845" y="14562839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18</a:t>
            </a:fld>
            <a:endParaRPr lang="de-DE" sz="2700" dirty="0">
              <a:latin typeface="NDSFrutiger 45 Light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8974138" y="6664325"/>
            <a:ext cx="169862" cy="193675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NDSFrutiger 45 Light" panose="02000403040000020004" pitchFamily="2" charset="0"/>
            </a:endParaRPr>
          </a:p>
        </p:txBody>
      </p:sp>
      <p:sp>
        <p:nvSpPr>
          <p:cNvPr id="24" name="Titel 23"/>
          <p:cNvSpPr>
            <a:spLocks noGrp="1"/>
          </p:cNvSpPr>
          <p:nvPr>
            <p:ph type="title" idx="4294967295"/>
          </p:nvPr>
        </p:nvSpPr>
        <p:spPr>
          <a:xfrm>
            <a:off x="450000" y="0"/>
            <a:ext cx="5000660" cy="90872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dirty="0"/>
              <a:t>International </a:t>
            </a:r>
            <a:r>
              <a:rPr lang="de-DE" dirty="0" err="1"/>
              <a:t>experience</a:t>
            </a:r>
            <a:endParaRPr lang="de-DE" dirty="0">
              <a:solidFill>
                <a:schemeClr val="tx1"/>
              </a:solidFill>
              <a:latin typeface="NDSFrutiger 45 Light" pitchFamily="2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187624" y="6144636"/>
            <a:ext cx="72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International </a:t>
            </a:r>
            <a:r>
              <a:rPr lang="de-DE" sz="2000" dirty="0" err="1" smtClean="0"/>
              <a:t>experience</a:t>
            </a:r>
            <a:r>
              <a:rPr lang="de-DE" sz="2000" dirty="0" smtClean="0"/>
              <a:t> </a:t>
            </a:r>
            <a:r>
              <a:rPr lang="de-DE" sz="2000" dirty="0" err="1" smtClean="0"/>
              <a:t>during</a:t>
            </a:r>
            <a:r>
              <a:rPr lang="de-DE" sz="2000" dirty="0" smtClean="0"/>
              <a:t> </a:t>
            </a:r>
            <a:r>
              <a:rPr lang="de-DE" sz="2000" dirty="0" err="1" smtClean="0"/>
              <a:t>group-work</a:t>
            </a:r>
            <a:r>
              <a:rPr lang="de-DE" sz="2000" dirty="0" smtClean="0"/>
              <a:t> in Wilhelmshaven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660" y="1286823"/>
            <a:ext cx="3168336" cy="2111469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288100"/>
            <a:ext cx="5009295" cy="282818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892" y="3580036"/>
            <a:ext cx="3663186" cy="244125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90" y="3818776"/>
            <a:ext cx="3584232" cy="226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857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 txBox="1">
            <a:spLocks/>
          </p:cNvSpPr>
          <p:nvPr/>
        </p:nvSpPr>
        <p:spPr>
          <a:xfrm>
            <a:off x="15134896" y="13896475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19</a:t>
            </a:fld>
            <a:endParaRPr lang="de-DE" sz="2700" dirty="0">
              <a:latin typeface="NDSFrutiger 45 Light"/>
            </a:endParaRPr>
          </a:p>
        </p:txBody>
      </p:sp>
      <p:sp>
        <p:nvSpPr>
          <p:cNvPr id="6" name="Foliennummernplatzhalter 5"/>
          <p:cNvSpPr txBox="1">
            <a:spLocks/>
          </p:cNvSpPr>
          <p:nvPr/>
        </p:nvSpPr>
        <p:spPr>
          <a:xfrm>
            <a:off x="15486871" y="14229657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19</a:t>
            </a:fld>
            <a:endParaRPr lang="de-DE" sz="2700" dirty="0">
              <a:latin typeface="NDSFrutiger 45 Light"/>
            </a:endParaRPr>
          </a:p>
        </p:txBody>
      </p:sp>
      <p:sp>
        <p:nvSpPr>
          <p:cNvPr id="7" name="Foliennummernplatzhalter 5"/>
          <p:cNvSpPr txBox="1">
            <a:spLocks/>
          </p:cNvSpPr>
          <p:nvPr/>
        </p:nvSpPr>
        <p:spPr>
          <a:xfrm>
            <a:off x="15838845" y="14562839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19</a:t>
            </a:fld>
            <a:endParaRPr lang="de-DE" sz="2700" dirty="0">
              <a:latin typeface="NDSFrutiger 45 Light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8974138" y="6664325"/>
            <a:ext cx="169862" cy="193675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NDSFrutiger 45 Light" panose="02000403040000020004" pitchFamily="2" charset="0"/>
            </a:endParaRPr>
          </a:p>
        </p:txBody>
      </p:sp>
      <p:sp>
        <p:nvSpPr>
          <p:cNvPr id="24" name="Titel 23"/>
          <p:cNvSpPr>
            <a:spLocks noGrp="1"/>
          </p:cNvSpPr>
          <p:nvPr>
            <p:ph type="title" idx="4294967295"/>
          </p:nvPr>
        </p:nvSpPr>
        <p:spPr>
          <a:xfrm>
            <a:off x="450000" y="0"/>
            <a:ext cx="5000660" cy="90872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de-DE" dirty="0" smtClean="0">
                <a:solidFill>
                  <a:schemeClr val="tx1"/>
                </a:solidFill>
                <a:latin typeface="NDSFrutiger 45 Light" pitchFamily="2" charset="0"/>
              </a:rPr>
              <a:t>Additional </a:t>
            </a:r>
            <a:r>
              <a:rPr lang="de-DE" dirty="0" err="1" smtClean="0">
                <a:solidFill>
                  <a:schemeClr val="tx1"/>
                </a:solidFill>
                <a:latin typeface="NDSFrutiger 45 Light" pitchFamily="2" charset="0"/>
              </a:rPr>
              <a:t>program</a:t>
            </a:r>
            <a:endParaRPr lang="de-DE" dirty="0">
              <a:solidFill>
                <a:schemeClr val="tx1"/>
              </a:solidFill>
              <a:latin typeface="NDSFrutiger 45 Light" pitchFamily="2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49202" y="6204952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 smtClean="0"/>
              <a:t>Having</a:t>
            </a:r>
            <a:r>
              <a:rPr lang="de-DE" sz="2000" dirty="0"/>
              <a:t> </a:t>
            </a:r>
            <a:r>
              <a:rPr lang="de-DE" sz="2000" dirty="0" err="1" smtClean="0"/>
              <a:t>fun</a:t>
            </a:r>
            <a:r>
              <a:rPr lang="de-DE" sz="2000" dirty="0" smtClean="0"/>
              <a:t>.</a:t>
            </a:r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179512" y="1026602"/>
            <a:ext cx="496855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Additional program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welcome lunch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guided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town walk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Wilhelmshaven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sightseeing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bus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tour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Wilhelmshaven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welcome dinner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visit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of the German Emigration Center Bremerhaven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volleyball with dinner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Spiekeroog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island daytrip - World Heritage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Wadden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Sea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inner/outer harbor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roundtrip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visit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of the German Navy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museum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final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barbeque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5089485"/>
            <a:ext cx="2844367" cy="139184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156561"/>
            <a:ext cx="2844367" cy="179282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083938"/>
            <a:ext cx="2844367" cy="189577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7864" y="2945479"/>
            <a:ext cx="2496321" cy="84356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025" y="5389055"/>
            <a:ext cx="3448871" cy="109227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602" y="3875086"/>
            <a:ext cx="3452294" cy="1466849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4768" y="4166324"/>
            <a:ext cx="2130218" cy="203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0403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 txBox="1">
            <a:spLocks/>
          </p:cNvSpPr>
          <p:nvPr/>
        </p:nvSpPr>
        <p:spPr>
          <a:xfrm>
            <a:off x="15134896" y="13896475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2</a:t>
            </a:fld>
            <a:endParaRPr lang="de-DE" sz="2700" dirty="0">
              <a:latin typeface="NDSFrutiger 45 Light"/>
            </a:endParaRPr>
          </a:p>
        </p:txBody>
      </p:sp>
      <p:sp>
        <p:nvSpPr>
          <p:cNvPr id="6" name="Foliennummernplatzhalter 5"/>
          <p:cNvSpPr txBox="1">
            <a:spLocks/>
          </p:cNvSpPr>
          <p:nvPr/>
        </p:nvSpPr>
        <p:spPr>
          <a:xfrm>
            <a:off x="15486871" y="14229657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2</a:t>
            </a:fld>
            <a:endParaRPr lang="de-DE" sz="2700" dirty="0">
              <a:latin typeface="NDSFrutiger 45 Light"/>
            </a:endParaRPr>
          </a:p>
        </p:txBody>
      </p:sp>
      <p:sp>
        <p:nvSpPr>
          <p:cNvPr id="7" name="Foliennummernplatzhalter 5"/>
          <p:cNvSpPr txBox="1">
            <a:spLocks/>
          </p:cNvSpPr>
          <p:nvPr/>
        </p:nvSpPr>
        <p:spPr>
          <a:xfrm>
            <a:off x="15838845" y="14562839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2</a:t>
            </a:fld>
            <a:endParaRPr lang="de-DE" sz="2700" dirty="0">
              <a:latin typeface="NDSFrutiger 45 Light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8974138" y="6664325"/>
            <a:ext cx="169862" cy="193675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NDSFrutiger 45 Light" panose="02000403040000020004" pitchFamily="2" charset="0"/>
            </a:endParaRPr>
          </a:p>
        </p:txBody>
      </p:sp>
      <p:sp>
        <p:nvSpPr>
          <p:cNvPr id="24" name="Titel 23"/>
          <p:cNvSpPr>
            <a:spLocks noGrp="1"/>
          </p:cNvSpPr>
          <p:nvPr>
            <p:ph type="title" idx="4294967295"/>
          </p:nvPr>
        </p:nvSpPr>
        <p:spPr>
          <a:xfrm>
            <a:off x="450000" y="0"/>
            <a:ext cx="5000660" cy="90872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de-DE" dirty="0" err="1" smtClean="0">
                <a:solidFill>
                  <a:schemeClr val="tx1"/>
                </a:solidFill>
                <a:latin typeface="NDSFrutiger 45 Light" pitchFamily="2" charset="0"/>
              </a:rPr>
              <a:t>cooperation</a:t>
            </a:r>
            <a:endParaRPr lang="de-DE" dirty="0">
              <a:solidFill>
                <a:schemeClr val="tx1"/>
              </a:solidFill>
              <a:latin typeface="NDSFrutiger 45 Light" pitchFamily="2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51520" y="6125234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… </a:t>
            </a:r>
            <a:r>
              <a:rPr lang="de-DE" sz="2000" dirty="0" err="1" smtClean="0"/>
              <a:t>very</a:t>
            </a:r>
            <a:r>
              <a:rPr lang="de-DE" sz="2000" dirty="0" smtClean="0"/>
              <a:t> </a:t>
            </a:r>
            <a:r>
              <a:rPr lang="de-DE" sz="2000" dirty="0"/>
              <a:t>intensive </a:t>
            </a:r>
            <a:r>
              <a:rPr lang="de-DE" sz="2000" dirty="0" err="1" smtClean="0"/>
              <a:t>with</a:t>
            </a:r>
            <a:r>
              <a:rPr lang="de-DE" sz="2000" dirty="0" smtClean="0"/>
              <a:t> </a:t>
            </a:r>
            <a:r>
              <a:rPr lang="de-DE" sz="2000" dirty="0" err="1" smtClean="0"/>
              <a:t>summerprograms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projects</a:t>
            </a:r>
            <a:r>
              <a:rPr lang="de-DE" sz="2000" dirty="0" smtClean="0"/>
              <a:t> </a:t>
            </a:r>
            <a:r>
              <a:rPr lang="de-DE" sz="2000" dirty="0" err="1" smtClean="0"/>
              <a:t>since</a:t>
            </a:r>
            <a:r>
              <a:rPr lang="de-DE" sz="2000" dirty="0" smtClean="0"/>
              <a:t> 2012!</a:t>
            </a:r>
            <a:endParaRPr lang="de-DE" dirty="0"/>
          </a:p>
        </p:txBody>
      </p:sp>
      <p:pic>
        <p:nvPicPr>
          <p:cNvPr id="10" name="Grafik 9" descr="250px-Flag_of_the_United_Stat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525" y="1933634"/>
            <a:ext cx="3682227" cy="1944216"/>
          </a:xfrm>
          <a:prstGeom prst="rect">
            <a:avLst/>
          </a:prstGeom>
        </p:spPr>
      </p:pic>
      <p:pic>
        <p:nvPicPr>
          <p:cNvPr id="11" name="Grafik 10" descr="200px-Flag_of_Texa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180" y="3174414"/>
            <a:ext cx="2540000" cy="1701800"/>
          </a:xfrm>
          <a:prstGeom prst="rect">
            <a:avLst/>
          </a:prstGeom>
        </p:spPr>
      </p:pic>
      <p:pic>
        <p:nvPicPr>
          <p:cNvPr id="12" name="Grafik 11" descr="2000px-Flag_of_Germany.sv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7" y="2023492"/>
            <a:ext cx="2940834" cy="1764500"/>
          </a:xfrm>
          <a:prstGeom prst="rect">
            <a:avLst/>
          </a:prstGeom>
        </p:spPr>
      </p:pic>
      <p:pic>
        <p:nvPicPr>
          <p:cNvPr id="13" name="Grafik 12" descr="2000px-Flag_of_Lower_Saxony.sv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5656" y="3049722"/>
            <a:ext cx="2405776" cy="1603450"/>
          </a:xfrm>
          <a:prstGeom prst="rect">
            <a:avLst/>
          </a:prstGeom>
        </p:spPr>
      </p:pic>
      <p:pic>
        <p:nvPicPr>
          <p:cNvPr id="15" name="Picture 2" descr="C:\Users\HORST\Desktop\Texas_Tech_University_academic_signatur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92080" y="5157192"/>
            <a:ext cx="2592288" cy="733618"/>
          </a:xfrm>
          <a:prstGeom prst="rect">
            <a:avLst/>
          </a:prstGeom>
          <a:noFill/>
        </p:spPr>
      </p:pic>
      <p:sp>
        <p:nvSpPr>
          <p:cNvPr id="16" name="Textfeld 15"/>
          <p:cNvSpPr txBox="1"/>
          <p:nvPr/>
        </p:nvSpPr>
        <p:spPr>
          <a:xfrm>
            <a:off x="3040377" y="1201395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1987 - 2019</a:t>
            </a:r>
            <a:endParaRPr lang="de-DE" sz="32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912524"/>
            <a:ext cx="2312328" cy="122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5417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 txBox="1">
            <a:spLocks/>
          </p:cNvSpPr>
          <p:nvPr/>
        </p:nvSpPr>
        <p:spPr>
          <a:xfrm>
            <a:off x="15134896" y="13896475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20</a:t>
            </a:fld>
            <a:endParaRPr lang="de-DE" sz="2700" dirty="0">
              <a:latin typeface="NDSFrutiger 45 Light"/>
            </a:endParaRPr>
          </a:p>
        </p:txBody>
      </p:sp>
      <p:sp>
        <p:nvSpPr>
          <p:cNvPr id="6" name="Foliennummernplatzhalter 5"/>
          <p:cNvSpPr txBox="1">
            <a:spLocks/>
          </p:cNvSpPr>
          <p:nvPr/>
        </p:nvSpPr>
        <p:spPr>
          <a:xfrm>
            <a:off x="15486871" y="14229657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20</a:t>
            </a:fld>
            <a:endParaRPr lang="de-DE" sz="2700" dirty="0">
              <a:latin typeface="NDSFrutiger 45 Light"/>
            </a:endParaRPr>
          </a:p>
        </p:txBody>
      </p:sp>
      <p:sp>
        <p:nvSpPr>
          <p:cNvPr id="7" name="Foliennummernplatzhalter 5"/>
          <p:cNvSpPr txBox="1">
            <a:spLocks/>
          </p:cNvSpPr>
          <p:nvPr/>
        </p:nvSpPr>
        <p:spPr>
          <a:xfrm>
            <a:off x="15838845" y="14562839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20</a:t>
            </a:fld>
            <a:endParaRPr lang="de-DE" sz="2700" dirty="0">
              <a:latin typeface="NDSFrutiger 45 Light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8974138" y="6664325"/>
            <a:ext cx="169862" cy="193675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NDSFrutiger 45 Light" panose="02000403040000020004" pitchFamily="2" charset="0"/>
            </a:endParaRPr>
          </a:p>
        </p:txBody>
      </p:sp>
      <p:sp>
        <p:nvSpPr>
          <p:cNvPr id="24" name="Titel 23"/>
          <p:cNvSpPr>
            <a:spLocks noGrp="1"/>
          </p:cNvSpPr>
          <p:nvPr>
            <p:ph type="title" idx="4294967295"/>
          </p:nvPr>
        </p:nvSpPr>
        <p:spPr>
          <a:xfrm>
            <a:off x="450000" y="0"/>
            <a:ext cx="6354248" cy="90872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NDSFrutiger 45 Light" pitchFamily="2" charset="0"/>
              </a:rPr>
              <a:t>WEBSITE</a:t>
            </a:r>
            <a:endParaRPr lang="de-DE" dirty="0">
              <a:solidFill>
                <a:schemeClr val="tx1"/>
              </a:solidFill>
              <a:latin typeface="NDSFrutiger 45 Light" pitchFamily="2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115616" y="908720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err="1" smtClean="0"/>
              <a:t>Visit</a:t>
            </a:r>
            <a:r>
              <a:rPr lang="de-DE" sz="2800" dirty="0" smtClean="0"/>
              <a:t> Germany Wilhelmshaven!</a:t>
            </a:r>
            <a:endParaRPr lang="de-DE" sz="2800" dirty="0"/>
          </a:p>
        </p:txBody>
      </p:sp>
      <p:sp>
        <p:nvSpPr>
          <p:cNvPr id="11" name="Textfeld 10"/>
          <p:cNvSpPr txBox="1"/>
          <p:nvPr/>
        </p:nvSpPr>
        <p:spPr>
          <a:xfrm>
            <a:off x="539552" y="5733256"/>
            <a:ext cx="806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 err="1" smtClean="0">
                <a:hlinkClick r:id="rId3"/>
              </a:rPr>
              <a:t>www.jade-hs.de</a:t>
            </a:r>
            <a:r>
              <a:rPr lang="de-DE" sz="4000" dirty="0" smtClean="0">
                <a:hlinkClick r:id="rId3"/>
              </a:rPr>
              <a:t>/</a:t>
            </a:r>
            <a:r>
              <a:rPr lang="de-DE" sz="4000" dirty="0" err="1" smtClean="0">
                <a:hlinkClick r:id="rId3"/>
              </a:rPr>
              <a:t>ttu</a:t>
            </a:r>
            <a:endParaRPr lang="de-DE" sz="54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1431940"/>
            <a:ext cx="6624736" cy="439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54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come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Germany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782D8-BA6A-4319-A9E5-B8EE0582660C}" type="datetime1">
              <a:rPr lang="de-DE" smtClean="0"/>
              <a:pPr/>
              <a:t>30.08.2019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052736"/>
            <a:ext cx="7128792" cy="4784162"/>
          </a:xfrm>
          <a:prstGeom prst="rect">
            <a:avLst/>
          </a:prstGeom>
        </p:spPr>
      </p:pic>
      <p:cxnSp>
        <p:nvCxnSpPr>
          <p:cNvPr id="9" name="Gerade Verbindung mit Pfeil 8"/>
          <p:cNvCxnSpPr/>
          <p:nvPr/>
        </p:nvCxnSpPr>
        <p:spPr>
          <a:xfrm flipV="1">
            <a:off x="1835696" y="2276872"/>
            <a:ext cx="4896544" cy="1800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251520" y="5877272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 smtClean="0"/>
              <a:t>From</a:t>
            </a:r>
            <a:r>
              <a:rPr lang="de-DE" sz="2000" dirty="0" smtClean="0"/>
              <a:t> USA - Texas- Lubbock        </a:t>
            </a:r>
            <a:r>
              <a:rPr lang="de-DE" sz="2000" dirty="0" err="1" smtClean="0"/>
              <a:t>to</a:t>
            </a:r>
            <a:r>
              <a:rPr lang="de-DE" sz="2000" dirty="0" smtClean="0"/>
              <a:t>         Europe - Germany - Wilhelmshaven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279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565" y="1098414"/>
            <a:ext cx="5788846" cy="459978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come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Germany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782D8-BA6A-4319-A9E5-B8EE0582660C}" type="datetime1">
              <a:rPr lang="de-DE" smtClean="0"/>
              <a:pPr/>
              <a:t>30.08.2019</a:t>
            </a:fld>
            <a:endParaRPr lang="de-DE"/>
          </a:p>
        </p:txBody>
      </p:sp>
      <p:cxnSp>
        <p:nvCxnSpPr>
          <p:cNvPr id="9" name="Gerade Verbindung mit Pfeil 8"/>
          <p:cNvCxnSpPr/>
          <p:nvPr/>
        </p:nvCxnSpPr>
        <p:spPr>
          <a:xfrm flipV="1">
            <a:off x="1907704" y="2276872"/>
            <a:ext cx="2376264" cy="9361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251520" y="5877272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Europe - Germany - Wilhelmshaven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357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986749"/>
            <a:ext cx="4536504" cy="524786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come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Germany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782D8-BA6A-4319-A9E5-B8EE0582660C}" type="datetime1">
              <a:rPr lang="de-DE" smtClean="0"/>
              <a:pPr/>
              <a:t>30.08.2019</a:t>
            </a:fld>
            <a:endParaRPr lang="de-DE"/>
          </a:p>
        </p:txBody>
      </p:sp>
      <p:cxnSp>
        <p:nvCxnSpPr>
          <p:cNvPr id="9" name="Gerade Verbindung mit Pfeil 8"/>
          <p:cNvCxnSpPr/>
          <p:nvPr/>
        </p:nvCxnSpPr>
        <p:spPr>
          <a:xfrm flipV="1">
            <a:off x="2411760" y="1988840"/>
            <a:ext cx="1224136" cy="6480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251520" y="6197242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Germany - Wilhelmshaven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779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052736"/>
            <a:ext cx="7092280" cy="487346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come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Germany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782D8-BA6A-4319-A9E5-B8EE0582660C}" type="datetime1">
              <a:rPr lang="de-DE" smtClean="0"/>
              <a:pPr/>
              <a:t>30.08.2019</a:t>
            </a:fld>
            <a:endParaRPr lang="de-DE"/>
          </a:p>
        </p:txBody>
      </p:sp>
      <p:cxnSp>
        <p:nvCxnSpPr>
          <p:cNvPr id="9" name="Gerade Verbindung mit Pfeil 8"/>
          <p:cNvCxnSpPr/>
          <p:nvPr/>
        </p:nvCxnSpPr>
        <p:spPr>
          <a:xfrm flipV="1">
            <a:off x="1043608" y="2636912"/>
            <a:ext cx="5112568" cy="172819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251520" y="5877272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Wilhelmshaven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594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37" y="1098520"/>
            <a:ext cx="8643526" cy="4791258"/>
          </a:xfrm>
          <a:prstGeom prst="rect">
            <a:avLst/>
          </a:prstGeom>
        </p:spPr>
      </p:pic>
      <p:sp>
        <p:nvSpPr>
          <p:cNvPr id="5" name="Foliennummernplatzhalter 5"/>
          <p:cNvSpPr txBox="1">
            <a:spLocks/>
          </p:cNvSpPr>
          <p:nvPr/>
        </p:nvSpPr>
        <p:spPr>
          <a:xfrm>
            <a:off x="15134896" y="13896475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 panose="02000403040000020004" pitchFamily="2" charset="0"/>
                <a:cs typeface="Arial" pitchFamily="34" charset="0"/>
              </a:rPr>
              <a:pPr/>
              <a:t>7</a:t>
            </a:fld>
            <a:endParaRPr lang="de-DE" sz="2700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6" name="Foliennummernplatzhalter 5"/>
          <p:cNvSpPr txBox="1">
            <a:spLocks/>
          </p:cNvSpPr>
          <p:nvPr/>
        </p:nvSpPr>
        <p:spPr>
          <a:xfrm>
            <a:off x="15486871" y="14229657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 panose="02000403040000020004" pitchFamily="2" charset="0"/>
                <a:cs typeface="Arial" pitchFamily="34" charset="0"/>
              </a:rPr>
              <a:pPr/>
              <a:t>7</a:t>
            </a:fld>
            <a:endParaRPr lang="de-DE" sz="2700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7" name="Foliennummernplatzhalter 5"/>
          <p:cNvSpPr txBox="1">
            <a:spLocks/>
          </p:cNvSpPr>
          <p:nvPr/>
        </p:nvSpPr>
        <p:spPr>
          <a:xfrm>
            <a:off x="15838845" y="14562839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 panose="02000403040000020004" pitchFamily="2" charset="0"/>
                <a:cs typeface="Arial" pitchFamily="34" charset="0"/>
              </a:rPr>
              <a:pPr/>
              <a:t>7</a:t>
            </a:fld>
            <a:endParaRPr lang="de-DE" sz="2700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8974138" y="6664325"/>
            <a:ext cx="169862" cy="193675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 idx="4294967295"/>
          </p:nvPr>
        </p:nvSpPr>
        <p:spPr>
          <a:xfrm>
            <a:off x="450000" y="0"/>
            <a:ext cx="5029232" cy="98072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de-DE" dirty="0" err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wilhelmshaven</a:t>
            </a:r>
            <a:endParaRPr lang="de-DE" dirty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4499992" y="2228896"/>
            <a:ext cx="285752" cy="28575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115616" y="5929330"/>
            <a:ext cx="6984776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/>
            <a:r>
              <a:rPr lang="de-DE" sz="2000" dirty="0" smtClean="0">
                <a:cs typeface="Arial" pitchFamily="34" charset="0"/>
              </a:rPr>
              <a:t>Downtown – Hotel                        Campus</a:t>
            </a:r>
            <a:endParaRPr lang="de-DE" sz="2000" dirty="0">
              <a:cs typeface="Arial" pitchFamily="34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7904" y="1628800"/>
            <a:ext cx="364895" cy="352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Ellipse 12"/>
          <p:cNvSpPr/>
          <p:nvPr/>
        </p:nvSpPr>
        <p:spPr>
          <a:xfrm>
            <a:off x="5468293" y="4263843"/>
            <a:ext cx="144016" cy="1428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971600" y="6076704"/>
            <a:ext cx="144016" cy="1428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4572000" y="5989098"/>
            <a:ext cx="285752" cy="28575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136" y="4302117"/>
            <a:ext cx="452751" cy="39043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4208" y="4797152"/>
            <a:ext cx="515925" cy="432048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2429" y="3063528"/>
            <a:ext cx="515925" cy="432048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4408" y="1207704"/>
            <a:ext cx="515925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764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 txBox="1">
            <a:spLocks/>
          </p:cNvSpPr>
          <p:nvPr/>
        </p:nvSpPr>
        <p:spPr>
          <a:xfrm>
            <a:off x="15134896" y="13896475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 panose="02000403040000020004" pitchFamily="2" charset="0"/>
                <a:cs typeface="Arial" pitchFamily="34" charset="0"/>
              </a:rPr>
              <a:pPr/>
              <a:t>8</a:t>
            </a:fld>
            <a:endParaRPr lang="de-DE" sz="2700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6" name="Foliennummernplatzhalter 5"/>
          <p:cNvSpPr txBox="1">
            <a:spLocks/>
          </p:cNvSpPr>
          <p:nvPr/>
        </p:nvSpPr>
        <p:spPr>
          <a:xfrm>
            <a:off x="15486871" y="14229657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 panose="02000403040000020004" pitchFamily="2" charset="0"/>
                <a:cs typeface="Arial" pitchFamily="34" charset="0"/>
              </a:rPr>
              <a:pPr/>
              <a:t>8</a:t>
            </a:fld>
            <a:endParaRPr lang="de-DE" sz="2700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7" name="Foliennummernplatzhalter 5"/>
          <p:cNvSpPr txBox="1">
            <a:spLocks/>
          </p:cNvSpPr>
          <p:nvPr/>
        </p:nvSpPr>
        <p:spPr>
          <a:xfrm>
            <a:off x="15838845" y="14562839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 panose="02000403040000020004" pitchFamily="2" charset="0"/>
                <a:cs typeface="Arial" pitchFamily="34" charset="0"/>
              </a:rPr>
              <a:pPr/>
              <a:t>8</a:t>
            </a:fld>
            <a:endParaRPr lang="de-DE" sz="2700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8974138" y="6664325"/>
            <a:ext cx="169862" cy="193675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3481939" y="5846762"/>
            <a:ext cx="19627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2000" dirty="0">
                <a:cs typeface="Arial" pitchFamily="34" charset="0"/>
              </a:rPr>
              <a:t>www.jade-hs.de</a:t>
            </a: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7179947" y="5847075"/>
            <a:ext cx="92044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1000" dirty="0" smtClean="0">
                <a:cs typeface="Arial" pitchFamily="34" charset="0"/>
              </a:rPr>
              <a:t>Foto: Lübben</a:t>
            </a:r>
            <a:endParaRPr lang="de-DE" sz="1000" dirty="0">
              <a:cs typeface="Arial" pitchFamily="34" charset="0"/>
            </a:endParaRPr>
          </a:p>
        </p:txBody>
      </p:sp>
      <p:sp>
        <p:nvSpPr>
          <p:cNvPr id="13" name="Titel 12"/>
          <p:cNvSpPr>
            <a:spLocks noGrp="1"/>
          </p:cNvSpPr>
          <p:nvPr>
            <p:ph type="title" idx="4294967295"/>
          </p:nvPr>
        </p:nvSpPr>
        <p:spPr>
          <a:xfrm>
            <a:off x="450000" y="0"/>
            <a:ext cx="5029813" cy="99754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de-DE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Campus </a:t>
            </a:r>
            <a:r>
              <a:rPr lang="de-DE" dirty="0" err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Birdview</a:t>
            </a:r>
            <a:endParaRPr lang="de-DE" dirty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grpSp>
        <p:nvGrpSpPr>
          <p:cNvPr id="18" name="Gruppieren 17"/>
          <p:cNvGrpSpPr/>
          <p:nvPr/>
        </p:nvGrpSpPr>
        <p:grpSpPr>
          <a:xfrm>
            <a:off x="714348" y="5857892"/>
            <a:ext cx="1724037" cy="594495"/>
            <a:chOff x="714348" y="5857892"/>
            <a:chExt cx="1724037" cy="594495"/>
          </a:xfrm>
        </p:grpSpPr>
        <p:pic>
          <p:nvPicPr>
            <p:cNvPr id="14" name="Grafik 13" descr="HochschulStadtWHV5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4348" y="5857892"/>
              <a:ext cx="1724037" cy="594495"/>
            </a:xfrm>
            <a:prstGeom prst="rect">
              <a:avLst/>
            </a:prstGeom>
          </p:spPr>
        </p:pic>
        <p:sp>
          <p:nvSpPr>
            <p:cNvPr id="16" name="Rechteck 15"/>
            <p:cNvSpPr/>
            <p:nvPr/>
          </p:nvSpPr>
          <p:spPr>
            <a:xfrm>
              <a:off x="1228725" y="6253163"/>
              <a:ext cx="83344" cy="8334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NDSFrutiger 45 Light" panose="02000403040000020004" pitchFamily="2" charset="0"/>
                <a:cs typeface="Arial" pitchFamily="34" charset="0"/>
              </a:endParaRPr>
            </a:p>
          </p:txBody>
        </p:sp>
        <p:sp>
          <p:nvSpPr>
            <p:cNvPr id="17" name="Rechteck 16"/>
            <p:cNvSpPr/>
            <p:nvPr/>
          </p:nvSpPr>
          <p:spPr>
            <a:xfrm>
              <a:off x="1228741" y="6169835"/>
              <a:ext cx="83344" cy="8334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NDSFrutiger 45 Light" panose="02000403040000020004" pitchFamily="2" charset="0"/>
                <a:cs typeface="Arial" pitchFamily="34" charset="0"/>
              </a:endParaRPr>
            </a:p>
          </p:txBody>
        </p:sp>
      </p:grpSp>
      <p:pic>
        <p:nvPicPr>
          <p:cNvPr id="15" name="Grafik 14" descr="JADE-HS_WHV_Luf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367" y="1196751"/>
            <a:ext cx="6975017" cy="465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5402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Campus </a:t>
            </a:r>
            <a:r>
              <a:rPr lang="de-DE" dirty="0" err="1" smtClean="0"/>
              <a:t>mainbuilding</a:t>
            </a:r>
            <a:endParaRPr lang="de-DE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7EA7-0BCF-441D-ABE4-A240DE143EA1}" type="datetime1">
              <a:rPr lang="de-DE" smtClean="0"/>
              <a:pPr/>
              <a:t>30.08.2019</a:t>
            </a:fld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24744"/>
            <a:ext cx="7745629" cy="5256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nutzerdefiniertes Design">
  <a:themeElements>
    <a:clrScheme name="Jade Hochschule">
      <a:dk1>
        <a:srgbClr val="5B5F61"/>
      </a:dk1>
      <a:lt1>
        <a:sysClr val="window" lastClr="FFFFFF"/>
      </a:lt1>
      <a:dk2>
        <a:srgbClr val="C31924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Jade Hochschule">
      <a:majorFont>
        <a:latin typeface="Armada Regular"/>
        <a:ea typeface=""/>
        <a:cs typeface=""/>
      </a:majorFont>
      <a:minorFont>
        <a:latin typeface="NDSFrutiger 45 Ligh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enutzerdefiniertes Design">
  <a:themeElements>
    <a:clrScheme name="Jade Hochschule">
      <a:dk1>
        <a:srgbClr val="5B5F61"/>
      </a:dk1>
      <a:lt1>
        <a:sysClr val="window" lastClr="FFFFFF"/>
      </a:lt1>
      <a:dk2>
        <a:srgbClr val="C31924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Jade Hochschule">
      <a:majorFont>
        <a:latin typeface="Armada Regular"/>
        <a:ea typeface=""/>
        <a:cs typeface=""/>
      </a:majorFont>
      <a:minorFont>
        <a:latin typeface="NDSFrutiger 45 Ligh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537</Words>
  <Application>Microsoft Office PowerPoint</Application>
  <PresentationFormat>Bildschirmpräsentation (4:3)</PresentationFormat>
  <Paragraphs>180</Paragraphs>
  <Slides>20</Slides>
  <Notes>14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20</vt:i4>
      </vt:variant>
    </vt:vector>
  </HeadingPairs>
  <TitlesOfParts>
    <vt:vector size="24" baseType="lpstr">
      <vt:lpstr>NDSFrutiger 45 Light</vt:lpstr>
      <vt:lpstr>Arial</vt:lpstr>
      <vt:lpstr>Benutzerdefiniertes Design</vt:lpstr>
      <vt:lpstr>1_Benutzerdefiniertes Design</vt:lpstr>
      <vt:lpstr>  Summerproject 2020 in Germany</vt:lpstr>
      <vt:lpstr>cooperation</vt:lpstr>
      <vt:lpstr>come to Germany</vt:lpstr>
      <vt:lpstr>come to Germany</vt:lpstr>
      <vt:lpstr>come to Germany</vt:lpstr>
      <vt:lpstr>come to Germany</vt:lpstr>
      <vt:lpstr>wilhelmshaven</vt:lpstr>
      <vt:lpstr>Campus Birdview</vt:lpstr>
      <vt:lpstr>Campus mainbuilding</vt:lpstr>
      <vt:lpstr>Wilhelmshaven</vt:lpstr>
      <vt:lpstr>wilhelmshaven</vt:lpstr>
      <vt:lpstr>PowerPoint-Präsentation</vt:lpstr>
      <vt:lpstr>Engineering Research in Germany sponsored by Jade University of Applied Sciences</vt:lpstr>
      <vt:lpstr>Model</vt:lpstr>
      <vt:lpstr>Model</vt:lpstr>
      <vt:lpstr>functions</vt:lpstr>
      <vt:lpstr>Sub-projects</vt:lpstr>
      <vt:lpstr>International experience</vt:lpstr>
      <vt:lpstr>Additional program</vt:lpstr>
      <vt:lpstr>WEBSITE</vt:lpstr>
    </vt:vector>
  </TitlesOfParts>
  <Company>FH Oldenburg/Ostfriesland/Wilhelmshaven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pfeiffer</dc:creator>
  <cp:lastModifiedBy>luebben</cp:lastModifiedBy>
  <cp:revision>680</cp:revision>
  <cp:lastPrinted>2018-02-13T11:55:46Z</cp:lastPrinted>
  <dcterms:created xsi:type="dcterms:W3CDTF">2011-03-23T09:15:51Z</dcterms:created>
  <dcterms:modified xsi:type="dcterms:W3CDTF">2019-08-30T07:00:27Z</dcterms:modified>
</cp:coreProperties>
</file>